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C7D9-70E2-4ACB-930C-5C323E26252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F768-E7F2-446E-9E89-EB500297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0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C7D9-70E2-4ACB-930C-5C323E26252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F768-E7F2-446E-9E89-EB500297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8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C7D9-70E2-4ACB-930C-5C323E26252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F768-E7F2-446E-9E89-EB500297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4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C7D9-70E2-4ACB-930C-5C323E26252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F768-E7F2-446E-9E89-EB500297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9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C7D9-70E2-4ACB-930C-5C323E26252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F768-E7F2-446E-9E89-EB500297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1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C7D9-70E2-4ACB-930C-5C323E26252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F768-E7F2-446E-9E89-EB500297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6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C7D9-70E2-4ACB-930C-5C323E26252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F768-E7F2-446E-9E89-EB500297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9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C7D9-70E2-4ACB-930C-5C323E26252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F768-E7F2-446E-9E89-EB500297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5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C7D9-70E2-4ACB-930C-5C323E26252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F768-E7F2-446E-9E89-EB500297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C7D9-70E2-4ACB-930C-5C323E26252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F768-E7F2-446E-9E89-EB500297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3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C7D9-70E2-4ACB-930C-5C323E26252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F768-E7F2-446E-9E89-EB500297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9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7C7D9-70E2-4ACB-930C-5C323E26252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CF768-E7F2-446E-9E89-EB500297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43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edithss.weebly.com/" TargetMode="External"/><Relationship Id="rId2" Type="http://schemas.openxmlformats.org/officeDocument/2006/relationships/hyperlink" Target="mailto:meredithj@fultonschool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355" y="1752600"/>
            <a:ext cx="86106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Welcome to Curriculum Night</a:t>
            </a:r>
            <a:b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6</a:t>
            </a:r>
            <a:r>
              <a:rPr lang="en-US" b="1" baseline="30000" dirty="0" smtClean="0">
                <a:solidFill>
                  <a:srgbClr val="002060"/>
                </a:solidFill>
                <a:latin typeface="Comic Sans MS" pitchFamily="66" charset="0"/>
              </a:rPr>
              <a:t>th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Grade Social Studies</a:t>
            </a:r>
            <a:endParaRPr lang="en-US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267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5</a:t>
            </a:r>
            <a:r>
              <a:rPr lang="en-US" baseline="30000" dirty="0" smtClean="0">
                <a:solidFill>
                  <a:srgbClr val="002060"/>
                </a:solidFill>
                <a:latin typeface="Comic Sans MS" pitchFamily="66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Period</a:t>
            </a: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Mrs. Meredith</a:t>
            </a: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G106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Picture 9" descr="C:\Users\meredithj\AppData\Local\Microsoft\Windows\Temporary Internet Files\Content.IE5\0G3JDODE\MC9004380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055" y="762000"/>
            <a:ext cx="5791200" cy="54864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38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Classroom Expectations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Students are expected to . . 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come to class prepared to learn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	enter quietly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Comic Sans MS" pitchFamily="66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copy their homework assignment  in their agendas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	begin the warm up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Comic Sans MS" pitchFamily="66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participate in activities (written and oral)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Comic Sans MS" pitchFamily="66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respect their classmates and teacher</a:t>
            </a:r>
            <a:endParaRPr lang="en-US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9" name="Picture 9" descr="C:\Users\meredithj\AppData\Local\Microsoft\Windows\Temporary Internet Files\Content.IE5\0G3JDODE\MC9004380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055" y="762000"/>
            <a:ext cx="5791200" cy="54864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48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51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Classroom Rules</a:t>
            </a:r>
            <a:endParaRPr lang="en-US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39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600" dirty="0" smtClean="0">
                <a:solidFill>
                  <a:srgbClr val="002060"/>
                </a:solidFill>
                <a:latin typeface="Californian FB" pitchFamily="18" charset="0"/>
              </a:rPr>
              <a:t>Be </a:t>
            </a:r>
            <a:r>
              <a:rPr lang="en-US" sz="4600" dirty="0">
                <a:solidFill>
                  <a:srgbClr val="002060"/>
                </a:solidFill>
                <a:latin typeface="Californian FB" pitchFamily="18" charset="0"/>
              </a:rPr>
              <a:t>ready to Learn</a:t>
            </a:r>
          </a:p>
          <a:p>
            <a:pPr marL="0" indent="0" algn="ctr">
              <a:buNone/>
            </a:pPr>
            <a:r>
              <a:rPr lang="en-US" sz="2900" b="1" dirty="0">
                <a:solidFill>
                  <a:srgbClr val="002060"/>
                </a:solidFill>
                <a:latin typeface="Century Gothic" pitchFamily="34" charset="0"/>
              </a:rPr>
              <a:t>SAY PLEASE &amp; THANK YOU</a:t>
            </a:r>
            <a:endParaRPr lang="en-US" sz="2900" dirty="0">
              <a:solidFill>
                <a:srgbClr val="002060"/>
              </a:solidFill>
              <a:latin typeface="Century Gothic" pitchFamily="34" charset="0"/>
            </a:endParaRPr>
          </a:p>
          <a:p>
            <a:pPr marL="0" indent="0" algn="ctr">
              <a:buNone/>
            </a:pPr>
            <a:r>
              <a:rPr lang="en-US" sz="6300" dirty="0">
                <a:solidFill>
                  <a:srgbClr val="002060"/>
                </a:solidFill>
                <a:latin typeface="Curlz MT" pitchFamily="82" charset="0"/>
              </a:rPr>
              <a:t>DREAM BIG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002060"/>
                </a:solidFill>
                <a:latin typeface="Arial Narrow" pitchFamily="34" charset="0"/>
              </a:rPr>
              <a:t>Keep your hand to yourself</a:t>
            </a:r>
          </a:p>
          <a:p>
            <a:pPr marL="0" indent="0" algn="ctr">
              <a:buNone/>
            </a:pPr>
            <a:r>
              <a:rPr lang="en-US" sz="4600" b="1" dirty="0">
                <a:solidFill>
                  <a:srgbClr val="002060"/>
                </a:solidFill>
                <a:latin typeface="Bradley Hand ITC" pitchFamily="66" charset="0"/>
              </a:rPr>
              <a:t>BE RESPECTFUL</a:t>
            </a:r>
            <a:endParaRPr lang="en-US" sz="4600" dirty="0">
              <a:solidFill>
                <a:srgbClr val="002060"/>
              </a:solidFill>
              <a:latin typeface="Bradley Hand ITC" pitchFamily="66" charset="0"/>
            </a:endParaRPr>
          </a:p>
          <a:p>
            <a:pPr marL="0" indent="0" algn="ctr">
              <a:buNone/>
            </a:pPr>
            <a:r>
              <a:rPr lang="en-US" sz="5100" dirty="0">
                <a:solidFill>
                  <a:srgbClr val="002060"/>
                </a:solidFill>
                <a:latin typeface="Arial Rounded MT Bold" pitchFamily="34" charset="0"/>
              </a:rPr>
              <a:t>Do your BEST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rgbClr val="002060"/>
                </a:solidFill>
                <a:latin typeface="Copperplate Gothic Bold" pitchFamily="34" charset="0"/>
              </a:rPr>
              <a:t>Use Manners</a:t>
            </a:r>
          </a:p>
          <a:p>
            <a:pPr marL="0" indent="0" algn="ctr">
              <a:buNone/>
            </a:pPr>
            <a:r>
              <a:rPr lang="en-US" sz="6200" dirty="0">
                <a:solidFill>
                  <a:srgbClr val="002060"/>
                </a:solidFill>
                <a:latin typeface="Agency FB" pitchFamily="34" charset="0"/>
              </a:rPr>
              <a:t>TRY NEW THINGS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rgbClr val="002060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Take Risk &amp; Make Mistakes</a:t>
            </a:r>
          </a:p>
          <a:p>
            <a:pPr marL="0" indent="0" algn="ctr">
              <a:buNone/>
            </a:pPr>
            <a:r>
              <a:rPr lang="en-US" sz="5700" dirty="0">
                <a:solidFill>
                  <a:srgbClr val="002060"/>
                </a:solidFill>
                <a:latin typeface="Playbill" pitchFamily="82" charset="0"/>
              </a:rPr>
              <a:t>RAISE YOUR HAND</a:t>
            </a:r>
          </a:p>
          <a:p>
            <a:pPr marL="0" indent="0" algn="ctr">
              <a:buNone/>
            </a:pPr>
            <a:r>
              <a:rPr lang="en-US" sz="7700" dirty="0">
                <a:solidFill>
                  <a:srgbClr val="002060"/>
                </a:solidFill>
                <a:latin typeface="Poor Richard" pitchFamily="18" charset="0"/>
              </a:rPr>
              <a:t>Work </a:t>
            </a:r>
            <a:r>
              <a:rPr lang="en-US" sz="7700" dirty="0" smtClean="0">
                <a:solidFill>
                  <a:srgbClr val="002060"/>
                </a:solidFill>
                <a:latin typeface="Poor Richard" pitchFamily="18" charset="0"/>
              </a:rPr>
              <a:t>Hard</a:t>
            </a:r>
            <a:endParaRPr lang="en-US" sz="7700" dirty="0">
              <a:solidFill>
                <a:srgbClr val="002060"/>
              </a:solidFill>
            </a:endParaRPr>
          </a:p>
        </p:txBody>
      </p:sp>
      <p:pic>
        <p:nvPicPr>
          <p:cNvPr id="4" name="Picture 9" descr="C:\Users\meredithj\AppData\Local\Microsoft\Windows\Temporary Internet Files\Content.IE5\0G3JDODE\MC9004380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66800"/>
            <a:ext cx="5791200" cy="54864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99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Material for Social Studies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Students will need  . . .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Agenda</a:t>
            </a:r>
          </a:p>
          <a:p>
            <a:pPr lvl="1">
              <a:buFont typeface="Wingdings" pitchFamily="2" charset="2"/>
              <a:buChar char="q"/>
            </a:pP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Three Ring Binder 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	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Four Dividers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	</a:t>
            </a:r>
            <a:r>
              <a:rPr lang="en-US" sz="1600" dirty="0" smtClean="0">
                <a:solidFill>
                  <a:srgbClr val="002060"/>
                </a:solidFill>
                <a:latin typeface="Comic Sans MS" pitchFamily="66" charset="0"/>
              </a:rPr>
              <a:t>				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(Geography, History, Government and Economy) 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	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Loose Leaf Paper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	T</a:t>
            </a:r>
            <a:r>
              <a:rPr lang="en-US" i="1" dirty="0" smtClean="0">
                <a:solidFill>
                  <a:srgbClr val="002060"/>
                </a:solidFill>
                <a:latin typeface="Comic Sans MS" pitchFamily="66" charset="0"/>
              </a:rPr>
              <a:t>he World and It’s People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Textbook</a:t>
            </a:r>
          </a:p>
          <a:p>
            <a:pPr lvl="1">
              <a:buFont typeface="Wingdings" pitchFamily="2" charset="2"/>
              <a:buChar char="q"/>
            </a:pPr>
            <a:r>
              <a:rPr lang="en-US" i="1" smtClean="0">
                <a:solidFill>
                  <a:srgbClr val="002060"/>
                </a:solidFill>
                <a:latin typeface="Comic Sans MS" pitchFamily="66" charset="0"/>
              </a:rPr>
              <a:t>	</a:t>
            </a:r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Writing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Instrument (Pencil and/or Pen)</a:t>
            </a:r>
          </a:p>
          <a:p>
            <a:pPr marL="457200" lvl="1" indent="0" algn="r">
              <a:buNone/>
            </a:pPr>
            <a:endParaRPr lang="en-US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457200" lvl="1" indent="0" algn="r">
              <a:buNone/>
            </a:pP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. . . 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t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o be SUCCESSFUL!!!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Picture 9" descr="C:\Users\meredithj\AppData\Local\Microsoft\Windows\Temporary Internet Files\Content.IE5\0G3JDODE\MC9004380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055" y="762000"/>
            <a:ext cx="5791200" cy="54864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01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441" y="1066800"/>
            <a:ext cx="8500759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What will my students be learning?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5" name="Picture 9" descr="C:\Users\meredithj\AppData\Local\Microsoft\Windows\Temporary Internet Files\Content.IE5\0G3JDODE\MC9004380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890" y="732949"/>
            <a:ext cx="5791200" cy="54864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68961" y="587514"/>
            <a:ext cx="63209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Comic Sans MS" pitchFamily="66" charset="0"/>
              </a:rPr>
              <a:t>What will I be teaching?</a:t>
            </a:r>
            <a:endParaRPr lang="en-US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2771" y="2362200"/>
            <a:ext cx="8305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Comic Sans MS" pitchFamily="66" charset="0"/>
              </a:rPr>
              <a:t>The GPS will guide instruction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Content Standards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Common Core Literacy Standards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06185" y="4267200"/>
            <a:ext cx="80989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What is happening in class?  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My child was absent . . . What did they miss? 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Visit www.meredithss.weebly.com </a:t>
            </a:r>
          </a:p>
        </p:txBody>
      </p:sp>
    </p:spTree>
    <p:extLst>
      <p:ext uri="{BB962C8B-B14F-4D97-AF65-F5344CB8AC3E}">
        <p14:creationId xmlns:p14="http://schemas.microsoft.com/office/powerpoint/2010/main" val="222639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Need to Contact Me?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The fastest form of communication is email . . 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hlinkClick r:id="rId2"/>
              </a:rPr>
              <a:t>meredithj@fultonschools.org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>
                <a:hlinkClick r:id="rId3"/>
              </a:rPr>
              <a:t>www.meredithss.weebly.com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Conference available on request.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Picture 9" descr="C:\Users\meredithj\AppData\Local\Microsoft\Windows\Temporary Internet Files\Content.IE5\0G3JDODE\MC900438065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890" y="732949"/>
            <a:ext cx="5791200" cy="54864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15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002060"/>
                </a:solidFill>
                <a:latin typeface="Comic Sans MS" pitchFamily="66" charset="0"/>
              </a:rPr>
              <a:t>Any Questions?</a:t>
            </a:r>
            <a:endParaRPr lang="en-US" sz="8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Picture 9" descr="C:\Users\meredithj\AppData\Local\Microsoft\Windows\Temporary Internet Files\Content.IE5\0G3JDODE\MC9004380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33400"/>
            <a:ext cx="5791200" cy="54864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52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136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Welcome to Curriculum Night 6th Grade Social Studies</vt:lpstr>
      <vt:lpstr>Classroom Expectations</vt:lpstr>
      <vt:lpstr>Classroom Rules</vt:lpstr>
      <vt:lpstr>Material for Social Studies</vt:lpstr>
      <vt:lpstr>What will my students be learning?</vt:lpstr>
      <vt:lpstr>Need to Contact Me?</vt:lpstr>
      <vt:lpstr>Any Questions?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Curriculum Night 6th Grade Social Studies</dc:title>
  <dc:creator>Windows User</dc:creator>
  <cp:lastModifiedBy>Windows User</cp:lastModifiedBy>
  <cp:revision>8</cp:revision>
  <dcterms:created xsi:type="dcterms:W3CDTF">2012-08-28T01:41:22Z</dcterms:created>
  <dcterms:modified xsi:type="dcterms:W3CDTF">2012-08-28T02:45:04Z</dcterms:modified>
</cp:coreProperties>
</file>