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7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9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2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5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6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02F6-5CBE-4735-A6C3-EDE477FB6A5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943A-005B-4D36-8FCB-CB3214202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3"/>
                </a:solidFill>
                <a:latin typeface="Bernard MT Condensed" pitchFamily="18" charset="0"/>
              </a:rPr>
              <a:t>Latin America</a:t>
            </a:r>
            <a:endParaRPr lang="en-US" sz="9600" dirty="0">
              <a:solidFill>
                <a:schemeClr val="accent3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8686800" cy="990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Constantia" pitchFamily="18" charset="0"/>
              </a:rPr>
              <a:t>Physical and Political Features</a:t>
            </a:r>
            <a:endParaRPr lang="en-US" sz="4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1029" name="Picture 5" descr="C:\Users\meredithj\AppData\Local\Microsoft\Windows\Temporary Internet Files\Content.IE5\DUMUXD0Q\MC900018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0" y="3886354"/>
            <a:ext cx="1712671" cy="11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redithj\AppData\Local\Microsoft\Windows\Temporary Internet Files\Content.IE5\NDX50MTS\MC9000188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86" y="4077661"/>
            <a:ext cx="1447800" cy="11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redithj\AppData\Local\Microsoft\Windows\Temporary Internet Files\Content.IE5\HP5CNFSH\MC9000188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54" y="5227442"/>
            <a:ext cx="1961388" cy="11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redithj\AppData\Local\Microsoft\Windows\Temporary Internet Files\Content.IE5\8Z623I91\MC9000187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67" y="4043926"/>
            <a:ext cx="1524000" cy="11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eredithj\AppData\Local\Microsoft\Windows\Temporary Internet Files\Content.IE5\HJEA6W21\MP9003626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22" y="373947"/>
            <a:ext cx="1732788" cy="10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redithj\AppData\Local\Microsoft\Windows\Temporary Internet Files\Content.IE5\0G3JDODE\MC90001877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66" y="373947"/>
            <a:ext cx="1397301" cy="9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redithj\AppData\Local\Microsoft\Windows\Temporary Internet Files\Content.IE5\DUMUXD0Q\MC90001883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84" y="5275122"/>
            <a:ext cx="1632966" cy="10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eredithj\AppData\Local\Microsoft\Windows\Temporary Internet Files\Content.IE5\XC9UX5QG\MP90036265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947"/>
            <a:ext cx="1981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8/80/Amazonrivermap.png/300px-Amazonriver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1.gstatic.com/images?q=tbn:ANd9GcT4-SNSxLnGiLP1z5OiFC36XoDdxncwy12WPk4xey9fnbAJwYeBtsLg9R0g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37" y="296091"/>
            <a:ext cx="4817652" cy="28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.bp.blogspot.com/_S5QV407uPUM/S88c8RoC3ZI/AAAAAAAAAB0/mozWh79wdBo/s1600/amazon_river-122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800600" cy="39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raveltips.usatoday.com/DM-Resize/photos.demandstudios.com/getty/article/129/28/55844094_XS.jpg?w=560&amp;h=56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-21771"/>
            <a:ext cx="4570369" cy="30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-wfIuHJ0X9xI/T9nV014q5VI/AAAAAAAAAXs/JjJV9QDMqW8/s1600/amazon-river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68" y="0"/>
            <a:ext cx="4192632" cy="31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ages.fineartamerica.com/images-medium-large/bananas-ready-for-amazon-river-transportation-ruth-ha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2801166"/>
            <a:ext cx="5374277" cy="40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2493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Bernard MT Condensed" pitchFamily="18" charset="0"/>
              </a:rPr>
              <a:t>Sierra Madre Mountains</a:t>
            </a:r>
            <a:endParaRPr lang="en-US" sz="3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314" name="Picture 2" descr="http://www.worldatlas.com/webimage/countrys/namerica/mxnewzz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9088"/>
            <a:ext cx="8026050" cy="51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6thgradegps.wikispaces.com/file/view/Sierra_Madre_Mountains_Map.gif/228306552/Sierra_Madre_Mountains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4137"/>
            <a:ext cx="8767298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ile:Sierra Madre Occident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27" y="0"/>
            <a:ext cx="491797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upload.wikimedia.org/wikipedia/commons/f/f7/Sierra_madre_mountains_by_mexik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308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aziba.org/wordpress/wp-content/uploads/2011/12/Chiricahuas_Flickr-photo_use-allowed_Johnida-Dockens_compress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77" y="3186157"/>
            <a:ext cx="6799217" cy="36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wesomestories.com/images/user/3d2bb47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52400"/>
            <a:ext cx="5791200" cy="65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atic.ddmcdn.com/gif/willow/the-andes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4306"/>
            <a:ext cx="3352800" cy="46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1700" y="50208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Andes</a:t>
            </a:r>
          </a:p>
          <a:p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Mountains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Andes mountains US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76199"/>
            <a:ext cx="5038725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upload.wikimedia.org/wikipedia/commons/7/7a/Bolivian_Altiplano_by_Szekel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6" b="9232"/>
          <a:stretch/>
        </p:blipFill>
        <p:spPr bwMode="auto">
          <a:xfrm>
            <a:off x="-52797" y="3352800"/>
            <a:ext cx="506156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ndes Mountains Pe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087"/>
            <a:ext cx="4550351" cy="364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hq-wall.net/wall_preview/7436/Andes_Mountains_Patagonia_Argentina/Andes-Mountains-Patagonia-Argent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77" y="2971801"/>
            <a:ext cx="5175624" cy="38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olgeography.co.uk/GCSE/AQA/Restless%20Earth/Andes/Andes%20Mountains%20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/>
          <a:stretch/>
        </p:blipFill>
        <p:spPr bwMode="auto">
          <a:xfrm>
            <a:off x="32657" y="195943"/>
            <a:ext cx="4276725" cy="61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embamex.sre.gob.mx/tailandia/images/stories/800px-mexico_top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5696" r="12434" b="3751"/>
          <a:stretch/>
        </p:blipFill>
        <p:spPr bwMode="auto">
          <a:xfrm>
            <a:off x="3124201" y="1627440"/>
            <a:ext cx="6019800" cy="42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thumb/5/51/Atacama_map.svg/217px-Atacama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6828"/>
            <a:ext cx="4594058" cy="64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ap with the positino of Atacama desert with Moon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6" y="209006"/>
            <a:ext cx="3952875" cy="38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03" y="4267200"/>
            <a:ext cx="39528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Bernard MT Condensed" pitchFamily="18" charset="0"/>
              </a:rPr>
              <a:t>Atacama Desert</a:t>
            </a:r>
          </a:p>
          <a:p>
            <a:endParaRPr lang="en-US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umanandnatural.com/data/media/182/atacama_desert_boli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8"/>
            <a:ext cx="9167751" cy="61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4419600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Some places in the Atacama Desert have not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had </a:t>
            </a:r>
            <a:r>
              <a:rPr lang="en-US" sz="2800" b="1" dirty="0">
                <a:solidFill>
                  <a:schemeClr val="bg1"/>
                </a:solidFill>
              </a:rPr>
              <a:t>rainfall for over 400 years.</a:t>
            </a:r>
          </a:p>
        </p:txBody>
      </p:sp>
    </p:spTree>
    <p:extLst>
      <p:ext uri="{BB962C8B-B14F-4D97-AF65-F5344CB8AC3E}">
        <p14:creationId xmlns:p14="http://schemas.microsoft.com/office/powerpoint/2010/main" val="5730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bertus Medium" pitchFamily="34" charset="0"/>
              </a:rPr>
              <a:t>You will </a:t>
            </a:r>
            <a:r>
              <a:rPr lang="en-US" sz="3200" dirty="0" smtClean="0">
                <a:solidFill>
                  <a:srgbClr val="FF0000"/>
                </a:solidFill>
                <a:latin typeface="Albertus Medium" pitchFamily="34" charset="0"/>
              </a:rPr>
              <a:t>need to locate the following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lbertus Medium" pitchFamily="34" charset="0"/>
              </a:rPr>
              <a:t>physical features:</a:t>
            </a:r>
          </a:p>
          <a:p>
            <a:endParaRPr lang="en-US" sz="3200" dirty="0" smtClean="0">
              <a:latin typeface="Albertus Medium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Pacific </a:t>
            </a:r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Ocean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Panama Canal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Gulf of Mexico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Caribbean Sea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Amazon River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Andes </a:t>
            </a:r>
            <a:r>
              <a:rPr lang="en-US" sz="3200" dirty="0" err="1" smtClean="0">
                <a:solidFill>
                  <a:srgbClr val="FFFF00"/>
                </a:solidFill>
                <a:latin typeface="Albertus Medium" pitchFamily="34" charset="0"/>
              </a:rPr>
              <a:t>Mts</a:t>
            </a:r>
            <a:endParaRPr lang="en-US" sz="3200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Sierra </a:t>
            </a:r>
            <a:r>
              <a:rPr lang="en-US" sz="3200" dirty="0">
                <a:solidFill>
                  <a:srgbClr val="FFFF00"/>
                </a:solidFill>
                <a:latin typeface="Albertus Medium" pitchFamily="34" charset="0"/>
              </a:rPr>
              <a:t>Madre </a:t>
            </a:r>
            <a:r>
              <a:rPr lang="en-US" sz="3200" dirty="0" err="1" smtClean="0">
                <a:solidFill>
                  <a:srgbClr val="FFFF00"/>
                </a:solidFill>
                <a:latin typeface="Albertus Medium" pitchFamily="34" charset="0"/>
              </a:rPr>
              <a:t>Mts</a:t>
            </a:r>
            <a:endParaRPr lang="en-US" sz="3200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Atacama Desert</a:t>
            </a:r>
            <a:endParaRPr lang="en-US" sz="3200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pic>
        <p:nvPicPr>
          <p:cNvPr id="1026" name="Picture 2" descr="http://cedriclaurant.files.wordpress.com/2011/09/latin_america_ma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938" r="6199" b="15299"/>
          <a:stretch/>
        </p:blipFill>
        <p:spPr bwMode="auto">
          <a:xfrm>
            <a:off x="3824932" y="762000"/>
            <a:ext cx="5026794" cy="57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-XbJVFdKSnW0/TuUCMpYW8pI/AAAAAAAAAHc/tVgwt3nk6-c/s400/Picture+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7"/>
            <a:ext cx="5069486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2.gstatic.com/images?q=tbn:ANd9GcTJEsWWTkfRhfIHcu-m1_x9tHUjNrPA-LnYa7wqXlyGo-1Qot_zPF8-sH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99" y="912812"/>
            <a:ext cx="4468202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ww.willgoto.com/images/Size3/Chile_Atacama_desert_7db8d6d62d0d45908149c485a977a6b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5" b="3031"/>
          <a:stretch/>
        </p:blipFill>
        <p:spPr bwMode="auto">
          <a:xfrm>
            <a:off x="685800" y="3886200"/>
            <a:ext cx="762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latworldknowledge.com/berglee/berglee-fig06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979"/>
            <a:ext cx="6318069" cy="67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cmeansintegratedsciencewarmups.files.wordpress.com/2011/05/rainsha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71"/>
            <a:ext cx="4876800" cy="25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lympicrainshadow.com/images/rainshadow_dia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3520" r="3435" b="14733"/>
          <a:stretch/>
        </p:blipFill>
        <p:spPr bwMode="auto">
          <a:xfrm>
            <a:off x="457200" y="2775857"/>
            <a:ext cx="8162202" cy="38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lbertus Medium" pitchFamily="34" charset="0"/>
              </a:rPr>
              <a:t>You will need to locate the following </a:t>
            </a:r>
          </a:p>
          <a:p>
            <a:r>
              <a:rPr lang="en-US" sz="4000" dirty="0">
                <a:latin typeface="Albertus Medium" pitchFamily="34" charset="0"/>
              </a:rPr>
              <a:t>physical features: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lbertus Medium" pitchFamily="34" charset="0"/>
              </a:rPr>
              <a:t>Bolivia</a:t>
            </a:r>
            <a:endParaRPr lang="en-US" sz="3200" dirty="0" smtClean="0">
              <a:solidFill>
                <a:srgbClr val="7030A0"/>
              </a:solidFill>
              <a:latin typeface="Albertus Medium" pitchFamily="34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lbertus Medium" pitchFamily="34" charset="0"/>
              </a:rPr>
              <a:t>Brazil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lbertus Medium" pitchFamily="34" charset="0"/>
              </a:rPr>
              <a:t>Colombia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lbertus Medium" pitchFamily="34" charset="0"/>
              </a:rPr>
              <a:t>Cuba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Albertus Medium" pitchFamily="34" charset="0"/>
              </a:rPr>
              <a:t>Haiti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Albertus Medium" pitchFamily="34" charset="0"/>
              </a:rPr>
              <a:t>Mexico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Albertus Medium" pitchFamily="34" charset="0"/>
              </a:rPr>
              <a:t>Panama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Venezuela </a:t>
            </a:r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3" name="Picture 2" descr="http://cedriclaurant.files.wordpress.com/2011/09/latin_america_ma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938" r="6199" b="15299"/>
          <a:stretch/>
        </p:blipFill>
        <p:spPr bwMode="auto">
          <a:xfrm>
            <a:off x="4038600" y="838200"/>
            <a:ext cx="4741564" cy="54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6629400" cy="403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p of Boli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40449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8287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lbertus Medium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lbertus Medium" pitchFamily="34" charset="0"/>
              </a:rPr>
              <a:t>Bolivia </a:t>
            </a:r>
            <a:r>
              <a:rPr lang="en-US" sz="3600" b="1" dirty="0" smtClean="0">
                <a:solidFill>
                  <a:srgbClr val="FFFF00"/>
                </a:solidFill>
                <a:latin typeface="Bernard MT Condensed" pitchFamily="18" charset="0"/>
              </a:rPr>
              <a:t>– </a:t>
            </a:r>
            <a:r>
              <a:rPr lang="en-US" sz="3200" b="1" dirty="0" smtClean="0">
                <a:solidFill>
                  <a:srgbClr val="FFFF00"/>
                </a:solidFill>
                <a:latin typeface="Albertus Medium" pitchFamily="34" charset="0"/>
              </a:rPr>
              <a:t>the poorest nation in South America </a:t>
            </a:r>
            <a:endParaRPr lang="en-US" sz="3200" b="1" dirty="0">
              <a:solidFill>
                <a:srgbClr val="FFFF00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pVHG8EsymoI/T-mD6VNNeHI/AAAAAAAAXlI/lc2ILM_Rckg/s1600/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18032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.hrw.com/atlas/norm_map/colomb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001000" cy="51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04" y="381000"/>
            <a:ext cx="876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92D050"/>
                </a:solidFill>
                <a:latin typeface="Constantia" pitchFamily="18" charset="0"/>
              </a:rPr>
              <a:t>Colombia </a:t>
            </a:r>
            <a:r>
              <a:rPr lang="en-US" sz="2400" b="1" dirty="0" smtClean="0">
                <a:solidFill>
                  <a:srgbClr val="92D050"/>
                </a:solidFill>
                <a:latin typeface="Constantia" pitchFamily="18" charset="0"/>
              </a:rPr>
              <a:t>has coasts on both the Pacific and Caribbean.</a:t>
            </a:r>
            <a:endParaRPr lang="en-US" sz="2400" b="1" dirty="0">
              <a:solidFill>
                <a:srgbClr val="92D05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IHkqGYRHJBE/UC9ZmNQhmgI/AAAAAAAADtQ/9qjtCWCNuF0/s1600/cubaembar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29986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looks like the bad guy here?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23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2z7bzwflv7old.cloudfront.net/cdn/bWFwcy9lbi9oYS9oYS1hcmVhLmdpZg%3D%3D/bWF4Vz00MDA%3D_x_ht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b="9043"/>
          <a:stretch/>
        </p:blipFill>
        <p:spPr bwMode="auto">
          <a:xfrm>
            <a:off x="990600" y="0"/>
            <a:ext cx="65532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67951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lbertus Medium" pitchFamily="34" charset="0"/>
              </a:rPr>
              <a:t>Haiti and the Dominican Republic are both found on the island of Hispaniola. </a:t>
            </a:r>
            <a:endParaRPr lang="en-US" sz="2400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lbertus Medium" pitchFamily="34" charset="0"/>
              </a:rPr>
              <a:t>Haiti </a:t>
            </a:r>
            <a:r>
              <a:rPr lang="en-US" sz="2400" dirty="0" smtClean="0">
                <a:solidFill>
                  <a:srgbClr val="FFFF00"/>
                </a:solidFill>
                <a:latin typeface="Albertus Medium" pitchFamily="34" charset="0"/>
              </a:rPr>
              <a:t>is one of the poorest countries in the world, though “poorest” can be defined in different ways.</a:t>
            </a:r>
            <a:endParaRPr lang="en-US" sz="2400" dirty="0">
              <a:solidFill>
                <a:srgbClr val="FFFF00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p of Hispan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887951" cy="28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static.com/images?q=tbn:ANd9GcR6GTOro5GifKLOafjJ68GerqATdVdWtql232h4WLVBHRNxJSoQ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142999"/>
            <a:ext cx="5029200" cy="37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427367"/>
            <a:ext cx="434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Hispaniola Island</a:t>
            </a:r>
            <a:endParaRPr lang="en-US" sz="44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elt-atlas.de/datenbank/karten/karte-8-95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enzinga.com/files/mexic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26592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609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Mexico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kobbekids.com/images/PanamaOldTourist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9109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ljhsamarcano.pbworks.com/f/1266952703/aquiles%20physical%20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1" y="228600"/>
            <a:ext cx="4795992" cy="61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ilike2learn.com/ilike2learn/Continent%20Maps/Country%20Maps/SouthAmerica/Venezuel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6046"/>
          <a:stretch/>
        </p:blipFill>
        <p:spPr bwMode="auto">
          <a:xfrm>
            <a:off x="5410200" y="1070405"/>
            <a:ext cx="3456022" cy="44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web.britannica.com/eb-media/13/144913-004-FFCDAC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78678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habitat.com/wp-content/blogs.dir/1/files/2013/01/oil-sheen-537x3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74612"/>
            <a:ext cx="51149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eofthereunion.com/wp-content/uploads/2010/05/o09_23315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83" y="990600"/>
            <a:ext cx="55452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igearth.com/wp-content/uploads/2012/04/gulf-of-mexico-oil-spill-animals-covered-in-oil-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4286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uzzle.com/img/articleImages/276421-56212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390"/>
            <a:ext cx="5029200" cy="50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953" y="45929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Bernard MT Condensed" pitchFamily="18" charset="0"/>
              </a:rPr>
              <a:t>Caribbean Sea</a:t>
            </a:r>
            <a:endParaRPr lang="en-US" sz="4400" dirty="0">
              <a:solidFill>
                <a:srgbClr val="00B0F0"/>
              </a:solidFill>
              <a:latin typeface="Bernard MT Condensed" pitchFamily="18" charset="0"/>
            </a:endParaRPr>
          </a:p>
        </p:txBody>
      </p:sp>
      <p:pic>
        <p:nvPicPr>
          <p:cNvPr id="5" name="Picture 4" descr="File:Caribbean general ma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09770"/>
            <a:ext cx="5410200" cy="324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6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mazon Rive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6057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nard MT Condensed" pitchFamily="18" charset="0"/>
              </a:rPr>
              <a:t>Panama Canal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Bernard MT Condensed" pitchFamily="18" charset="0"/>
              </a:rPr>
              <a:t>Amazon River</a:t>
            </a:r>
            <a:endParaRPr lang="en-US" sz="36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Pm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52400"/>
            <a:ext cx="5562600" cy="28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Panama Canal Map 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" y="1255136"/>
            <a:ext cx="5425440" cy="56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oi.es/blogs/pedropernas/files/2012/01/canal-panam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0"/>
            <a:ext cx="5863830" cy="42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ouchmagazine.com/wp-content/uploads/2011/01/panama_canal-photoatlas.com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53" y="228600"/>
            <a:ext cx="324608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elanco.org/webpages/bborremans/imageGallery/Panama_canal_crosssec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39814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135</Words>
  <Application>Microsoft Office PowerPoint</Application>
  <PresentationFormat>On-screen Show (4:3)</PresentationFormat>
  <Paragraphs>39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Latin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</dc:title>
  <dc:creator>Tavel, Laura</dc:creator>
  <cp:lastModifiedBy>Windows User</cp:lastModifiedBy>
  <cp:revision>24</cp:revision>
  <dcterms:created xsi:type="dcterms:W3CDTF">2013-01-04T16:49:21Z</dcterms:created>
  <dcterms:modified xsi:type="dcterms:W3CDTF">2013-01-10T19:12:25Z</dcterms:modified>
</cp:coreProperties>
</file>