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148D-A6C2-4B1C-9012-CBF9A3AD99D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670F-7CF6-45F6-84A1-AC2B65B15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8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148D-A6C2-4B1C-9012-CBF9A3AD99D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670F-7CF6-45F6-84A1-AC2B65B15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0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148D-A6C2-4B1C-9012-CBF9A3AD99D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670F-7CF6-45F6-84A1-AC2B65B15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3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148D-A6C2-4B1C-9012-CBF9A3AD99D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670F-7CF6-45F6-84A1-AC2B65B15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5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148D-A6C2-4B1C-9012-CBF9A3AD99D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670F-7CF6-45F6-84A1-AC2B65B15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9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148D-A6C2-4B1C-9012-CBF9A3AD99D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670F-7CF6-45F6-84A1-AC2B65B15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5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148D-A6C2-4B1C-9012-CBF9A3AD99D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670F-7CF6-45F6-84A1-AC2B65B15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1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148D-A6C2-4B1C-9012-CBF9A3AD99D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670F-7CF6-45F6-84A1-AC2B65B15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6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148D-A6C2-4B1C-9012-CBF9A3AD99D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670F-7CF6-45F6-84A1-AC2B65B15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4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148D-A6C2-4B1C-9012-CBF9A3AD99D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670F-7CF6-45F6-84A1-AC2B65B15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5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148D-A6C2-4B1C-9012-CBF9A3AD99D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670F-7CF6-45F6-84A1-AC2B65B15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2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F148D-A6C2-4B1C-9012-CBF9A3AD99DD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D670F-7CF6-45F6-84A1-AC2B65B15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7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>
                <a:latin typeface="Arial Narrow" pitchFamily="34" charset="0"/>
              </a:rPr>
              <a:t>Geography Vocabulary</a:t>
            </a:r>
            <a:endParaRPr lang="en-US" dirty="0"/>
          </a:p>
        </p:txBody>
      </p:sp>
      <p:pic>
        <p:nvPicPr>
          <p:cNvPr id="7" name="Picture 9" descr="C:\Users\meredithj\AppData\Local\Microsoft\Windows\Temporary Internet Files\Content.IE5\0G3JDODE\MC90043806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70" y="1143000"/>
            <a:ext cx="5791200" cy="57912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9684" y="255558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 Narrow" pitchFamily="34" charset="0"/>
              </a:rPr>
              <a:t>Climate:  </a:t>
            </a:r>
            <a:r>
              <a:rPr lang="en-US" sz="2400" dirty="0">
                <a:latin typeface="Arial Narrow" pitchFamily="34" charset="0"/>
              </a:rPr>
              <a:t>a region with particular weather conditions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684" y="1523999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</a:rPr>
              <a:t>Location:  </a:t>
            </a:r>
            <a:r>
              <a:rPr lang="en-US" sz="2400" dirty="0">
                <a:latin typeface="Arial Narrow" pitchFamily="34" charset="0"/>
              </a:rPr>
              <a:t>a </a:t>
            </a:r>
            <a:r>
              <a:rPr lang="en-US" sz="2400" dirty="0" smtClean="0">
                <a:latin typeface="Arial Narrow" pitchFamily="34" charset="0"/>
              </a:rPr>
              <a:t>particular place, deals with relative and absolute location (longitude and latitude) 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997" y="3362235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</a:rPr>
              <a:t>Natural Resources:  </a:t>
            </a:r>
            <a:r>
              <a:rPr lang="en-US" sz="2400" dirty="0" smtClean="0">
                <a:latin typeface="Arial Narrow" pitchFamily="34" charset="0"/>
              </a:rPr>
              <a:t>materials or substances such as minerals, forests, water and fertile land that occur in nature and can be used for economic gain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70" y="4876800"/>
            <a:ext cx="2133600" cy="1380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652415"/>
            <a:ext cx="18288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562564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1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28600"/>
            <a:ext cx="8534400" cy="648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1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Venn Diagram 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44504" y="2057399"/>
            <a:ext cx="5791200" cy="388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572" y="2138961"/>
            <a:ext cx="5791200" cy="388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 flipH="1">
            <a:off x="2743200" y="2281682"/>
            <a:ext cx="4419600" cy="3448204"/>
          </a:xfrm>
          <a:prstGeom prst="arc">
            <a:avLst>
              <a:gd name="adj1" fmla="val 17474823"/>
              <a:gd name="adj2" fmla="val 451079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2119678"/>
            <a:ext cx="936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Russia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187273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United Kingdom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4860" y="2819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3004066"/>
            <a:ext cx="1354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77469" y="2281682"/>
            <a:ext cx="23451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Island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10 coastline ports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USA major trade partner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90564" y="3182588"/>
            <a:ext cx="23451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Mild climate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Arable 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North Atlantic Current  warms water year round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Most people live along the coast/major cities</a:t>
            </a:r>
            <a:endParaRPr lang="en-US" sz="1100" dirty="0"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1632" y="4555149"/>
            <a:ext cx="23451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Resources used 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Fishing profitable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60% of land used for farming</a:t>
            </a:r>
            <a:endParaRPr lang="en-US" sz="1100" dirty="0"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2389867"/>
            <a:ext cx="234514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Largest country in world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15 countries border  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Landlocked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Many ports frozen during year due  to weather conditions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Longest River = Volga River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Very rugged terrain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3736586"/>
            <a:ext cx="23451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Two seasons (Summer/Winter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Land covered in permafrost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Most people live in western region due to the harsh climate in the eastern region</a:t>
            </a:r>
            <a:endParaRPr lang="en-US" sz="1100" dirty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9200" y="4924481"/>
            <a:ext cx="2345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Arial Narrow" pitchFamily="34" charset="0"/>
              </a:rPr>
              <a:t>Abundance of inaccessible natural resources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4172" y="3461890"/>
            <a:ext cx="2732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 Narrow" pitchFamily="34" charset="0"/>
              </a:rPr>
              <a:t>Located in Europe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 Narrow" pitchFamily="34" charset="0"/>
              </a:rPr>
              <a:t>Have Natural Resources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 Narrow" pitchFamily="34" charset="0"/>
              </a:rPr>
              <a:t>Most people live in the cities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 Narrow" pitchFamily="34" charset="0"/>
              </a:rPr>
              <a:t>Have coastal ports</a:t>
            </a:r>
            <a:endParaRPr lang="en-US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Russia and United Kingdom</a:t>
            </a:r>
            <a:endParaRPr lang="en-US" dirty="0"/>
          </a:p>
        </p:txBody>
      </p:sp>
      <p:pic>
        <p:nvPicPr>
          <p:cNvPr id="7" name="Picture 9" descr="C:\Users\meredithj\AppData\Local\Microsoft\Windows\Temporary Internet Files\Content.IE5\0G3JDODE\MC90043806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70" y="1076376"/>
            <a:ext cx="5791200" cy="57912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6" y="2186038"/>
            <a:ext cx="4753872" cy="3571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95945"/>
            <a:ext cx="3800475" cy="453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Venn Diagram 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19400" y="2057400"/>
            <a:ext cx="5791200" cy="388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5800" y="2095500"/>
            <a:ext cx="5791200" cy="388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 flipH="1">
            <a:off x="2819400" y="2205037"/>
            <a:ext cx="4419600" cy="3590925"/>
          </a:xfrm>
          <a:prstGeom prst="arc">
            <a:avLst>
              <a:gd name="adj1" fmla="val 17045803"/>
              <a:gd name="adj2" fmla="val 500564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0600" y="193928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Italy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46794" y="177010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Germany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4860" y="2819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2389867"/>
            <a:ext cx="234514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Peninsula in the Mediterranean Sea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Access to 3 continents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Major of land - Apennine Mountains (center) rest of land coastal lowlands/river valleys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Population lives on coast/major cities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26% arable (farm) land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3733800"/>
            <a:ext cx="23451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Temperature Climate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Coasts (mild Winters with warm/dry Summer)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Mountains (cold, wet, and snowy Winters and humid subtropical Summers)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6800" y="4838373"/>
            <a:ext cx="23451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Merchants very successful due to location to other continents and water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77000" y="2238192"/>
            <a:ext cx="2345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Located in north-central Europe on North European Plain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Borders – Baltic Sea, Alps, France, Poland, </a:t>
            </a:r>
            <a:r>
              <a:rPr lang="en-US" sz="1100" dirty="0" err="1" smtClean="0">
                <a:latin typeface="Arial Narrow" pitchFamily="34" charset="0"/>
              </a:rPr>
              <a:t>Switerland</a:t>
            </a:r>
            <a:endParaRPr lang="en-US" sz="1100" dirty="0" smtClean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Two major Rivers – Rhine and Danube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North – plains, Central – hills/mountains, South - mountainous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07624" y="3741648"/>
            <a:ext cx="234514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Largest country in world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15 countries border  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Landlocked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Many ports frozen during year due  to weather conditions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Longest River = Volga River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Very rugged terrain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43600" y="5157325"/>
            <a:ext cx="23451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Rhine river populated with industry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latin typeface="Arial Narrow" pitchFamily="34" charset="0"/>
              </a:rPr>
              <a:t>Rivers (Rhine/Danube) allow access to seas – helps with trade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10636" y="3667140"/>
            <a:ext cx="2732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 Narrow" pitchFamily="34" charset="0"/>
              </a:rPr>
              <a:t>Located in Europe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 Narrow" pitchFamily="34" charset="0"/>
              </a:rPr>
              <a:t>Trade essential to success</a:t>
            </a:r>
          </a:p>
        </p:txBody>
      </p:sp>
    </p:spTree>
    <p:extLst>
      <p:ext uri="{BB962C8B-B14F-4D97-AF65-F5344CB8AC3E}">
        <p14:creationId xmlns:p14="http://schemas.microsoft.com/office/powerpoint/2010/main" val="17251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 and Germany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48129"/>
            <a:ext cx="3933825" cy="45557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648129"/>
            <a:ext cx="4292672" cy="45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3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336</Words>
  <Application>Microsoft Office PowerPoint</Application>
  <PresentationFormat>On-screen Show (4:3)</PresentationFormat>
  <Paragraphs>59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Geography Vocabulary</vt:lpstr>
      <vt:lpstr>PowerPoint Presentation</vt:lpstr>
      <vt:lpstr>Venn Diagram </vt:lpstr>
      <vt:lpstr>Russia and United Kingdom</vt:lpstr>
      <vt:lpstr>Venn Diagram </vt:lpstr>
      <vt:lpstr>Italy and Germany</vt:lpstr>
    </vt:vector>
  </TitlesOfParts>
  <Company>FCSS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Vocabulary</dc:title>
  <dc:creator>Windows User</dc:creator>
  <cp:lastModifiedBy>Windows User</cp:lastModifiedBy>
  <cp:revision>1</cp:revision>
  <dcterms:created xsi:type="dcterms:W3CDTF">2012-09-10T00:11:19Z</dcterms:created>
  <dcterms:modified xsi:type="dcterms:W3CDTF">2012-09-10T00:12:56Z</dcterms:modified>
</cp:coreProperties>
</file>