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99A70-53F1-4750-9C4E-DEFE4BF69DFB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0758-114C-47C7-9FD0-DD29FAF58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0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99A70-53F1-4750-9C4E-DEFE4BF69DFB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0758-114C-47C7-9FD0-DD29FAF58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162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99A70-53F1-4750-9C4E-DEFE4BF69DFB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0758-114C-47C7-9FD0-DD29FAF58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99A70-53F1-4750-9C4E-DEFE4BF69DFB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0758-114C-47C7-9FD0-DD29FAF58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15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99A70-53F1-4750-9C4E-DEFE4BF69DFB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0758-114C-47C7-9FD0-DD29FAF58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37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99A70-53F1-4750-9C4E-DEFE4BF69DFB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0758-114C-47C7-9FD0-DD29FAF58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16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99A70-53F1-4750-9C4E-DEFE4BF69DFB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0758-114C-47C7-9FD0-DD29FAF58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9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99A70-53F1-4750-9C4E-DEFE4BF69DFB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0758-114C-47C7-9FD0-DD29FAF58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6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99A70-53F1-4750-9C4E-DEFE4BF69DFB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0758-114C-47C7-9FD0-DD29FAF58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143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99A70-53F1-4750-9C4E-DEFE4BF69DFB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0758-114C-47C7-9FD0-DD29FAF58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83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99A70-53F1-4750-9C4E-DEFE4BF69DFB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0758-114C-47C7-9FD0-DD29FAF58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65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99A70-53F1-4750-9C4E-DEFE4BF69DFB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30758-114C-47C7-9FD0-DD29FAF58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6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5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itchFamily="34" charset="0"/>
              </a:rPr>
              <a:t>Geography Vocabulary</a:t>
            </a:r>
            <a:endParaRPr lang="en-US" dirty="0"/>
          </a:p>
        </p:txBody>
      </p:sp>
      <p:pic>
        <p:nvPicPr>
          <p:cNvPr id="3074" name="Picture 2" descr="C:\Users\meredithj\AppData\Local\Microsoft\Windows\Temporary Internet Files\Content.IE5\HJEA6W21\MC900156537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51" y="2277296"/>
            <a:ext cx="2939716" cy="2685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0" y="2121932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40809" y="1774643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 Narrow" pitchFamily="34" charset="0"/>
              </a:rPr>
              <a:t>Religion</a:t>
            </a:r>
            <a:endParaRPr lang="en-US" sz="28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pic>
        <p:nvPicPr>
          <p:cNvPr id="3076" name="Picture 4" descr="C:\Users\meredithj\AppData\Local\Microsoft\Windows\Temporary Internet Files\Content.IE5\HJEA6W21\MC900193988[1].wmf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272" y="2132414"/>
            <a:ext cx="2234697" cy="2975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meredithj\AppData\Local\Microsoft\Windows\Temporary Internet Files\Content.IE5\NDX50MTS\MC900436356[1].png"/>
          <p:cNvPicPr>
            <a:picLocks noChangeAspect="1" noChangeArrowheads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403" y="1745355"/>
            <a:ext cx="3362325" cy="336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615821" y="1532249"/>
            <a:ext cx="525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set of beliefs that attempt to answer questions about human existence, contains a moral code for human behaviors and often involving devotional and ritual observances for worship.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09800" y="4343400"/>
            <a:ext cx="4724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 Narrow" pitchFamily="34" charset="0"/>
              </a:rPr>
              <a:t>Who are we? </a:t>
            </a:r>
            <a:endParaRPr lang="en-US" sz="2400" dirty="0" smtClean="0">
              <a:latin typeface="Arial Narrow" pitchFamily="34" charset="0"/>
            </a:endParaRPr>
          </a:p>
          <a:p>
            <a:pPr algn="ctr"/>
            <a:r>
              <a:rPr lang="en-US" sz="2400" dirty="0" smtClean="0">
                <a:latin typeface="Arial Narrow" pitchFamily="34" charset="0"/>
              </a:rPr>
              <a:t>How </a:t>
            </a:r>
            <a:r>
              <a:rPr lang="en-US" sz="2400" dirty="0">
                <a:latin typeface="Arial Narrow" pitchFamily="34" charset="0"/>
              </a:rPr>
              <a:t>did we get here? </a:t>
            </a:r>
            <a:endParaRPr lang="en-US" sz="2400" dirty="0" smtClean="0">
              <a:latin typeface="Arial Narrow" pitchFamily="34" charset="0"/>
            </a:endParaRPr>
          </a:p>
          <a:p>
            <a:pPr algn="ctr"/>
            <a:r>
              <a:rPr lang="en-US" sz="2400" dirty="0" smtClean="0">
                <a:latin typeface="Arial Narrow" pitchFamily="34" charset="0"/>
              </a:rPr>
              <a:t>What </a:t>
            </a:r>
            <a:r>
              <a:rPr lang="en-US" sz="2400" dirty="0">
                <a:latin typeface="Arial Narrow" pitchFamily="34" charset="0"/>
              </a:rPr>
              <a:t>do we do with ourselves? </a:t>
            </a:r>
            <a:endParaRPr lang="en-US" sz="2400" dirty="0" smtClean="0">
              <a:latin typeface="Arial Narrow" pitchFamily="34" charset="0"/>
            </a:endParaRPr>
          </a:p>
          <a:p>
            <a:pPr algn="ctr"/>
            <a:r>
              <a:rPr lang="en-US" sz="2400" dirty="0" smtClean="0">
                <a:latin typeface="Arial Narrow" pitchFamily="34" charset="0"/>
              </a:rPr>
              <a:t>What </a:t>
            </a:r>
            <a:r>
              <a:rPr lang="en-US" sz="2400" dirty="0">
                <a:latin typeface="Arial Narrow" pitchFamily="34" charset="0"/>
              </a:rPr>
              <a:t>happens to us when we die?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451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pitchFamily="34" charset="0"/>
              </a:rPr>
              <a:t>Geography Vocabulary</a:t>
            </a:r>
            <a:endParaRPr lang="en-US" dirty="0"/>
          </a:p>
        </p:txBody>
      </p:sp>
      <p:pic>
        <p:nvPicPr>
          <p:cNvPr id="7" name="Picture 9" descr="C:\Users\meredithj\AppData\Local\Microsoft\Windows\Temporary Internet Files\Content.IE5\0G3JDODE\MC90043806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181" y="1103671"/>
            <a:ext cx="5791200" cy="5791200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55674" y="1625151"/>
            <a:ext cx="1735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 Narrow" pitchFamily="34" charset="0"/>
              </a:rPr>
              <a:t>Judaism</a:t>
            </a:r>
            <a:endParaRPr lang="en-US" sz="28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pic>
        <p:nvPicPr>
          <p:cNvPr id="11" name="Picture 5" descr="C:\Users\meredithj\AppData\Local\Microsoft\Windows\Temporary Internet Files\Content.IE5\NDX50MTS\MC900436356[1]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833700"/>
            <a:ext cx="1304927" cy="1304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371600" y="2148371"/>
            <a:ext cx="4936293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Narrow" pitchFamily="34" charset="0"/>
              </a:rPr>
              <a:t>Founder - Abraham </a:t>
            </a:r>
          </a:p>
          <a:p>
            <a:r>
              <a:rPr lang="en-US" sz="2000" dirty="0" smtClean="0">
                <a:latin typeface="Arial Narrow" pitchFamily="34" charset="0"/>
              </a:rPr>
              <a:t>Founded - about 2000BC</a:t>
            </a:r>
          </a:p>
          <a:p>
            <a:r>
              <a:rPr lang="en-US" sz="2000" dirty="0" smtClean="0">
                <a:latin typeface="Arial Narrow" pitchFamily="34" charset="0"/>
              </a:rPr>
              <a:t>Holy Book – Torah</a:t>
            </a:r>
          </a:p>
          <a:p>
            <a:r>
              <a:rPr lang="en-US" sz="2000" dirty="0" smtClean="0">
                <a:latin typeface="Arial Narrow" pitchFamily="34" charset="0"/>
              </a:rPr>
              <a:t>Followers called Jews</a:t>
            </a:r>
          </a:p>
          <a:p>
            <a:r>
              <a:rPr lang="en-US" sz="2000" dirty="0" smtClean="0">
                <a:latin typeface="Arial Narrow" pitchFamily="34" charset="0"/>
              </a:rPr>
              <a:t>Number of Members – 15 million</a:t>
            </a:r>
          </a:p>
          <a:p>
            <a:r>
              <a:rPr lang="en-US" sz="2000" dirty="0" smtClean="0">
                <a:latin typeface="Arial Narrow" pitchFamily="34" charset="0"/>
              </a:rPr>
              <a:t>Groups – Orthodox, Conservative and Reform</a:t>
            </a:r>
          </a:p>
          <a:p>
            <a:r>
              <a:rPr lang="en-US" sz="2000" b="1" dirty="0" smtClean="0">
                <a:latin typeface="Arial Narrow" pitchFamily="34" charset="0"/>
              </a:rPr>
              <a:t>Facts:</a:t>
            </a:r>
          </a:p>
          <a:p>
            <a:r>
              <a:rPr lang="en-US" sz="2000" dirty="0">
                <a:latin typeface="Arial Narrow" pitchFamily="34" charset="0"/>
              </a:rPr>
              <a:t>Believe in one God</a:t>
            </a:r>
          </a:p>
          <a:p>
            <a:r>
              <a:rPr lang="en-US" sz="2000" dirty="0" smtClean="0">
                <a:latin typeface="Arial Narrow" pitchFamily="34" charset="0"/>
              </a:rPr>
              <a:t>Torah is the first 5 books written by Moses</a:t>
            </a:r>
          </a:p>
          <a:p>
            <a:r>
              <a:rPr lang="en-US" sz="2000" dirty="0" smtClean="0">
                <a:latin typeface="Arial Narrow" pitchFamily="34" charset="0"/>
              </a:rPr>
              <a:t>Talmud is the written Oral Law of Judaism</a:t>
            </a:r>
          </a:p>
          <a:p>
            <a:r>
              <a:rPr lang="en-US" sz="2000" dirty="0" smtClean="0">
                <a:latin typeface="Arial Narrow" pitchFamily="34" charset="0"/>
              </a:rPr>
              <a:t>Jews in Europe are few due to the </a:t>
            </a:r>
            <a:r>
              <a:rPr lang="en-US" sz="2000" dirty="0" err="1" smtClean="0">
                <a:latin typeface="Arial Narrow" pitchFamily="34" charset="0"/>
              </a:rPr>
              <a:t>Holocast</a:t>
            </a:r>
            <a:r>
              <a:rPr lang="en-US" sz="2000" dirty="0" smtClean="0">
                <a:latin typeface="Arial Narrow" pitchFamily="34" charset="0"/>
              </a:rPr>
              <a:t> and actions of the Hitler/Nazi Germany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0" y="1440485"/>
            <a:ext cx="2697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 Narrow" pitchFamily="34" charset="0"/>
              </a:rPr>
              <a:t>Symbol</a:t>
            </a:r>
            <a:r>
              <a:rPr lang="en-US" sz="2400" dirty="0" smtClean="0">
                <a:latin typeface="Arial Narrow" pitchFamily="34" charset="0"/>
              </a:rPr>
              <a:t>:  Star of David</a:t>
            </a: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96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pitchFamily="34" charset="0"/>
              </a:rPr>
              <a:t>Geography Vocabulary</a:t>
            </a:r>
            <a:endParaRPr lang="en-US" dirty="0"/>
          </a:p>
        </p:txBody>
      </p:sp>
      <p:pic>
        <p:nvPicPr>
          <p:cNvPr id="7" name="Picture 9" descr="C:\Users\meredithj\AppData\Local\Microsoft\Windows\Temporary Internet Files\Content.IE5\0G3JDODE\MC90043806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970" y="1076376"/>
            <a:ext cx="5791200" cy="5791200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04922" y="1298784"/>
            <a:ext cx="18020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Arial Narrow" pitchFamily="34" charset="0"/>
              </a:rPr>
              <a:t>Christianity</a:t>
            </a:r>
            <a:endParaRPr lang="en-US" sz="2800" dirty="0">
              <a:latin typeface="Arial Narrow" pitchFamily="34" charset="0"/>
            </a:endParaRPr>
          </a:p>
        </p:txBody>
      </p:sp>
      <p:pic>
        <p:nvPicPr>
          <p:cNvPr id="5" name="Picture 4" descr="C:\Users\meredithj\AppData\Local\Microsoft\Windows\Temporary Internet Files\Content.IE5\HJEA6W21\MC900193988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2561" y="1985665"/>
            <a:ext cx="1610174" cy="2143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314079" y="1402405"/>
            <a:ext cx="2366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 Narrow" pitchFamily="34" charset="0"/>
              </a:rPr>
              <a:t>Symbol</a:t>
            </a:r>
            <a:r>
              <a:rPr lang="en-US" sz="2400" dirty="0" smtClean="0">
                <a:latin typeface="Arial Narrow" pitchFamily="34" charset="0"/>
              </a:rPr>
              <a:t>:  Cross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1827676"/>
            <a:ext cx="5483403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Narrow" pitchFamily="34" charset="0"/>
              </a:rPr>
              <a:t>Founder -  Jesus Christ</a:t>
            </a:r>
          </a:p>
          <a:p>
            <a:r>
              <a:rPr lang="en-US" sz="2000" dirty="0" smtClean="0">
                <a:latin typeface="Arial Narrow" pitchFamily="34" charset="0"/>
              </a:rPr>
              <a:t>Founded - about 30 AD</a:t>
            </a:r>
          </a:p>
          <a:p>
            <a:r>
              <a:rPr lang="en-US" sz="2000" dirty="0" smtClean="0">
                <a:latin typeface="Arial Narrow" pitchFamily="34" charset="0"/>
              </a:rPr>
              <a:t>Holy Book – Bible</a:t>
            </a:r>
          </a:p>
          <a:p>
            <a:r>
              <a:rPr lang="en-US" sz="2000" dirty="0" smtClean="0">
                <a:latin typeface="Arial Narrow" pitchFamily="34" charset="0"/>
              </a:rPr>
              <a:t>Followers called Christians</a:t>
            </a:r>
          </a:p>
          <a:p>
            <a:r>
              <a:rPr lang="en-US" sz="2000" dirty="0" smtClean="0">
                <a:latin typeface="Arial Narrow" pitchFamily="34" charset="0"/>
              </a:rPr>
              <a:t>Number of Members – 2.1 billion</a:t>
            </a:r>
          </a:p>
          <a:p>
            <a:r>
              <a:rPr lang="en-US" sz="2000" dirty="0" smtClean="0">
                <a:latin typeface="Arial Narrow" pitchFamily="34" charset="0"/>
              </a:rPr>
              <a:t>Groups – Eastern Orthodox, Roman Catholic, Protestant</a:t>
            </a:r>
          </a:p>
          <a:p>
            <a:r>
              <a:rPr lang="en-US" sz="1600" dirty="0" smtClean="0">
                <a:latin typeface="Arial Narrow" pitchFamily="34" charset="0"/>
              </a:rPr>
              <a:t>(Anglicans, Baptist, Methodist, Presbyterians, Episcopalians and more)</a:t>
            </a:r>
          </a:p>
          <a:p>
            <a:r>
              <a:rPr lang="en-US" sz="2000" b="1" dirty="0" smtClean="0">
                <a:latin typeface="Arial Narrow" pitchFamily="34" charset="0"/>
              </a:rPr>
              <a:t>Facts:</a:t>
            </a:r>
          </a:p>
          <a:p>
            <a:r>
              <a:rPr lang="en-US" sz="2000" dirty="0">
                <a:latin typeface="Arial Narrow" pitchFamily="34" charset="0"/>
              </a:rPr>
              <a:t>Believe in one God</a:t>
            </a:r>
          </a:p>
          <a:p>
            <a:r>
              <a:rPr lang="en-US" sz="2000" dirty="0" smtClean="0">
                <a:latin typeface="Arial Narrow" pitchFamily="34" charset="0"/>
              </a:rPr>
              <a:t>Bible contains old and new testaments</a:t>
            </a:r>
          </a:p>
          <a:p>
            <a:r>
              <a:rPr lang="en-US" sz="2000" dirty="0" smtClean="0">
                <a:latin typeface="Arial Narrow" pitchFamily="34" charset="0"/>
              </a:rPr>
              <a:t>First five books of the Bible were written by Moses</a:t>
            </a:r>
          </a:p>
          <a:p>
            <a:r>
              <a:rPr lang="en-US" sz="2000" dirty="0" smtClean="0">
                <a:latin typeface="Arial Narrow" pitchFamily="34" charset="0"/>
              </a:rPr>
              <a:t>Jesus is the Son of God</a:t>
            </a:r>
          </a:p>
          <a:p>
            <a:r>
              <a:rPr lang="en-US" sz="2000" dirty="0" smtClean="0">
                <a:latin typeface="Arial Narrow" pitchFamily="34" charset="0"/>
              </a:rPr>
              <a:t>Belief based on Jesus’s teaching, God’s love for us and love of God and neighbor</a:t>
            </a:r>
          </a:p>
          <a:p>
            <a:r>
              <a:rPr lang="en-US" sz="2000" dirty="0" smtClean="0">
                <a:latin typeface="Arial Narrow" pitchFamily="34" charset="0"/>
              </a:rPr>
              <a:t>Christianity is the largest religion in the world.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pitchFamily="34" charset="0"/>
              </a:rPr>
              <a:t>Geography Vocabulary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8733" y="1355396"/>
            <a:ext cx="10380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Arial Narrow" pitchFamily="34" charset="0"/>
              </a:rPr>
              <a:t>Islam</a:t>
            </a:r>
            <a:endParaRPr lang="en-US" sz="2800" dirty="0">
              <a:latin typeface="Arial Narrow" pitchFamily="34" charset="0"/>
            </a:endParaRPr>
          </a:p>
        </p:txBody>
      </p:sp>
      <p:pic>
        <p:nvPicPr>
          <p:cNvPr id="8" name="Picture 2" descr="C:\Users\meredithj\AppData\Local\Microsoft\Windows\Temporary Internet Files\Content.IE5\HJEA6W21\MC900156537[1]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133008"/>
            <a:ext cx="1447800" cy="132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C:\Users\meredithj\AppData\Local\Microsoft\Windows\Temporary Internet Files\Content.IE5\0G3JDODE\MC90043806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1076376"/>
            <a:ext cx="5791200" cy="5791200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791200" y="1664519"/>
            <a:ext cx="27574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 Narrow" pitchFamily="34" charset="0"/>
              </a:rPr>
              <a:t>Symbol: </a:t>
            </a:r>
            <a:r>
              <a:rPr lang="en-US" sz="2400" dirty="0" err="1" smtClean="0">
                <a:latin typeface="Arial Narrow" pitchFamily="34" charset="0"/>
              </a:rPr>
              <a:t>Hilal</a:t>
            </a:r>
            <a:r>
              <a:rPr lang="en-US" sz="2400" dirty="0" smtClean="0">
                <a:latin typeface="Arial Narrow" pitchFamily="34" charset="0"/>
              </a:rPr>
              <a:t> e </a:t>
            </a:r>
            <a:r>
              <a:rPr lang="en-US" sz="2400" dirty="0" err="1" smtClean="0">
                <a:latin typeface="Arial Narrow" pitchFamily="34" charset="0"/>
              </a:rPr>
              <a:t>Ehmer</a:t>
            </a:r>
            <a:r>
              <a:rPr lang="en-US" sz="2400" dirty="0" smtClean="0">
                <a:latin typeface="Arial Narrow" pitchFamily="34" charset="0"/>
              </a:rPr>
              <a:t> 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42720" y="1847838"/>
            <a:ext cx="51816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Narrow" pitchFamily="34" charset="0"/>
              </a:rPr>
              <a:t>Founder - Muhammad</a:t>
            </a:r>
          </a:p>
          <a:p>
            <a:r>
              <a:rPr lang="en-US" sz="2000" dirty="0" smtClean="0">
                <a:latin typeface="Arial Narrow" pitchFamily="34" charset="0"/>
              </a:rPr>
              <a:t>Founded -  about 610 AD</a:t>
            </a:r>
          </a:p>
          <a:p>
            <a:r>
              <a:rPr lang="en-US" sz="2000" dirty="0" smtClean="0">
                <a:latin typeface="Arial Narrow" pitchFamily="34" charset="0"/>
              </a:rPr>
              <a:t>Holy Book – Koran or </a:t>
            </a:r>
            <a:r>
              <a:rPr lang="en-US" sz="2000" dirty="0" err="1" smtClean="0">
                <a:latin typeface="Arial Narrow" pitchFamily="34" charset="0"/>
              </a:rPr>
              <a:t>Qu’ran</a:t>
            </a:r>
            <a:endParaRPr lang="en-US" sz="2000" dirty="0" smtClean="0">
              <a:latin typeface="Arial Narrow" pitchFamily="34" charset="0"/>
            </a:endParaRPr>
          </a:p>
          <a:p>
            <a:r>
              <a:rPr lang="en-US" sz="2000" dirty="0" smtClean="0">
                <a:latin typeface="Arial Narrow" pitchFamily="34" charset="0"/>
              </a:rPr>
              <a:t>Followers called Muslims</a:t>
            </a:r>
          </a:p>
          <a:p>
            <a:r>
              <a:rPr lang="en-US" sz="2000" dirty="0" smtClean="0">
                <a:latin typeface="Arial Narrow" pitchFamily="34" charset="0"/>
              </a:rPr>
              <a:t>Number of Members – 1.3 billion</a:t>
            </a:r>
          </a:p>
          <a:p>
            <a:r>
              <a:rPr lang="en-US" sz="2000" dirty="0" smtClean="0">
                <a:latin typeface="Arial Narrow" pitchFamily="34" charset="0"/>
              </a:rPr>
              <a:t>Groups – Sunnis (90%) and Shiites</a:t>
            </a:r>
          </a:p>
          <a:p>
            <a:r>
              <a:rPr lang="en-US" sz="2000" b="1" dirty="0" smtClean="0">
                <a:latin typeface="Arial Narrow" pitchFamily="34" charset="0"/>
              </a:rPr>
              <a:t>Facts:</a:t>
            </a:r>
          </a:p>
          <a:p>
            <a:r>
              <a:rPr lang="en-US" sz="2000" dirty="0">
                <a:latin typeface="Arial Narrow" pitchFamily="34" charset="0"/>
              </a:rPr>
              <a:t>Believe in one </a:t>
            </a:r>
            <a:r>
              <a:rPr lang="en-US" sz="2000" dirty="0" smtClean="0">
                <a:latin typeface="Arial Narrow" pitchFamily="34" charset="0"/>
              </a:rPr>
              <a:t>God (Allah) and prophets</a:t>
            </a:r>
          </a:p>
          <a:p>
            <a:r>
              <a:rPr lang="en-US" sz="2000" dirty="0" smtClean="0">
                <a:latin typeface="Arial Narrow" pitchFamily="34" charset="0"/>
              </a:rPr>
              <a:t>(Muhammad, Abraham and Jesus)</a:t>
            </a:r>
          </a:p>
          <a:p>
            <a:r>
              <a:rPr lang="en-US" sz="2000" dirty="0" smtClean="0">
                <a:latin typeface="Arial Narrow" pitchFamily="34" charset="0"/>
              </a:rPr>
              <a:t>Five Pillar</a:t>
            </a:r>
          </a:p>
          <a:p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smtClean="0">
                <a:latin typeface="Arial Narrow" pitchFamily="34" charset="0"/>
              </a:rPr>
              <a:t>     prayer, giving to charity, submission to one God,</a:t>
            </a:r>
          </a:p>
          <a:p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smtClean="0">
                <a:latin typeface="Arial Narrow" pitchFamily="34" charset="0"/>
              </a:rPr>
              <a:t>     fasting during Ramadan, trip to Mecca</a:t>
            </a:r>
          </a:p>
          <a:p>
            <a:r>
              <a:rPr lang="en-US" sz="2000" dirty="0" smtClean="0">
                <a:latin typeface="Arial Narrow" pitchFamily="34" charset="0"/>
              </a:rPr>
              <a:t>Muslims are primarily located in Middle East, Africa and Asia</a:t>
            </a:r>
          </a:p>
          <a:p>
            <a:r>
              <a:rPr lang="en-US" sz="2000" dirty="0" smtClean="0">
                <a:latin typeface="Arial Narrow" pitchFamily="34" charset="0"/>
              </a:rPr>
              <a:t>Fastest growing religion</a:t>
            </a:r>
          </a:p>
          <a:p>
            <a:r>
              <a:rPr lang="en-US" sz="2000" dirty="0" smtClean="0">
                <a:latin typeface="Arial Narrow" pitchFamily="34" charset="0"/>
              </a:rPr>
              <a:t> </a:t>
            </a:r>
          </a:p>
          <a:p>
            <a:endParaRPr lang="en-US" sz="2000" dirty="0" smtClean="0">
              <a:latin typeface="Arial Narrow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282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328</Words>
  <Application>Microsoft Office PowerPoint</Application>
  <PresentationFormat>On-screen Show (4:3)</PresentationFormat>
  <Paragraphs>56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Geography Vocabulary</vt:lpstr>
      <vt:lpstr>Geography Vocabulary</vt:lpstr>
      <vt:lpstr>Geography Vocabulary</vt:lpstr>
      <vt:lpstr>Geography Vocabulary</vt:lpstr>
    </vt:vector>
  </TitlesOfParts>
  <Company>FCSS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 Vocabulary</dc:title>
  <dc:creator>Windows User</dc:creator>
  <cp:lastModifiedBy>Windows User</cp:lastModifiedBy>
  <cp:revision>1</cp:revision>
  <dcterms:created xsi:type="dcterms:W3CDTF">2012-09-10T00:18:22Z</dcterms:created>
  <dcterms:modified xsi:type="dcterms:W3CDTF">2012-09-10T00:18:40Z</dcterms:modified>
</cp:coreProperties>
</file>