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5D697-B13A-4DF5-B40C-725F84F30AB3}" type="datetimeFigureOut">
              <a:rPr lang="en-US" smtClean="0"/>
              <a:t>9/4/2012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AB608-9965-4F49-B6E8-3F1C97698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750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5D697-B13A-4DF5-B40C-725F84F30AB3}" type="datetimeFigureOut">
              <a:rPr lang="en-US" smtClean="0"/>
              <a:t>9/4/2012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AB608-9965-4F49-B6E8-3F1C97698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47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5D697-B13A-4DF5-B40C-725F84F30AB3}" type="datetimeFigureOut">
              <a:rPr lang="en-US" smtClean="0"/>
              <a:t>9/4/2012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AB608-9965-4F49-B6E8-3F1C97698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492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5D697-B13A-4DF5-B40C-725F84F30AB3}" type="datetimeFigureOut">
              <a:rPr lang="en-US" smtClean="0"/>
              <a:t>9/4/2012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AB608-9965-4F49-B6E8-3F1C97698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031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5D697-B13A-4DF5-B40C-725F84F30AB3}" type="datetimeFigureOut">
              <a:rPr lang="en-US" smtClean="0"/>
              <a:t>9/4/2012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AB608-9965-4F49-B6E8-3F1C97698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80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5D697-B13A-4DF5-B40C-725F84F30AB3}" type="datetimeFigureOut">
              <a:rPr lang="en-US" smtClean="0"/>
              <a:t>9/4/2012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AB608-9965-4F49-B6E8-3F1C97698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44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5D697-B13A-4DF5-B40C-725F84F30AB3}" type="datetimeFigureOut">
              <a:rPr lang="en-US" smtClean="0"/>
              <a:t>9/4/2012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AB608-9965-4F49-B6E8-3F1C97698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7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5D697-B13A-4DF5-B40C-725F84F30AB3}" type="datetimeFigureOut">
              <a:rPr lang="en-US" smtClean="0"/>
              <a:t>9/4/2012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AB608-9965-4F49-B6E8-3F1C97698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88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5D697-B13A-4DF5-B40C-725F84F30AB3}" type="datetimeFigureOut">
              <a:rPr lang="en-US" smtClean="0"/>
              <a:t>9/4/2012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AB608-9965-4F49-B6E8-3F1C97698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734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5D697-B13A-4DF5-B40C-725F84F30AB3}" type="datetimeFigureOut">
              <a:rPr lang="en-US" smtClean="0"/>
              <a:t>9/4/2012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AB608-9965-4F49-B6E8-3F1C97698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359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5D697-B13A-4DF5-B40C-725F84F30AB3}" type="datetimeFigureOut">
              <a:rPr lang="en-US" smtClean="0"/>
              <a:t>9/4/2012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AB608-9965-4F49-B6E8-3F1C97698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56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5D697-B13A-4DF5-B40C-725F84F30AB3}" type="datetimeFigureOut">
              <a:rPr lang="en-US" smtClean="0"/>
              <a:t>9/4/2012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AB608-9965-4F49-B6E8-3F1C97698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66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>
                <a:latin typeface="Arial Narrow" pitchFamily="34" charset="0"/>
              </a:rPr>
              <a:t>Geography Vocabulary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2895600" cy="3810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Arial Narrow" pitchFamily="34" charset="0"/>
              </a:rPr>
              <a:t>Physical Maps</a:t>
            </a:r>
            <a:endParaRPr lang="en-US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1524000"/>
            <a:ext cx="5106988" cy="106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effectLst/>
                <a:latin typeface="Arial Narrow" pitchFamily="34" charset="0"/>
              </a:rPr>
              <a:t>Physical maps show natural features of the earth;  the location and names of mountains, rivers, valleys, oceans currents, and deserts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1" y="4267200"/>
            <a:ext cx="2895599" cy="41116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Arial Narrow" pitchFamily="34" charset="0"/>
              </a:rPr>
              <a:t>Political Maps</a:t>
            </a:r>
            <a:endParaRPr lang="en-US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05200" y="4114800"/>
            <a:ext cx="5181600" cy="83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effectLst/>
                <a:latin typeface="Arial Narrow" pitchFamily="34" charset="0"/>
              </a:rPr>
              <a:t>A political map shows human-created features such as boundaries, cities, highways, roads, and railroads.</a:t>
            </a:r>
            <a:endParaRPr lang="en-US" sz="2000" dirty="0">
              <a:latin typeface="Arial Narrow" pitchFamily="34" charset="0"/>
            </a:endParaRPr>
          </a:p>
        </p:txBody>
      </p:sp>
      <p:pic>
        <p:nvPicPr>
          <p:cNvPr id="7" name="Picture 9" descr="C:\Users\meredithj\AppData\Local\Microsoft\Windows\Temporary Internet Files\Content.IE5\0G3JDODE\MC90043806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80655"/>
            <a:ext cx="5791200" cy="57912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i.infoplease.com/images/mgerman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5009865"/>
            <a:ext cx="1262247" cy="1462520"/>
          </a:xfrm>
          <a:prstGeom prst="rect">
            <a:avLst/>
          </a:prstGeom>
          <a:noFill/>
        </p:spPr>
      </p:pic>
      <p:pic>
        <p:nvPicPr>
          <p:cNvPr id="9" name="Picture 2" descr="http://sb.westfordk12.us/pages/6mweb/6mss/travelpages/yellow10/yfelicia/images/germanyma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4257" y="5029199"/>
            <a:ext cx="1676400" cy="1315453"/>
          </a:xfrm>
          <a:prstGeom prst="rect">
            <a:avLst/>
          </a:prstGeom>
          <a:noFill/>
        </p:spPr>
      </p:pic>
      <p:pic>
        <p:nvPicPr>
          <p:cNvPr id="10" name="Picture 4" descr="http://www.worldatlas.com/aatlas/infopage/pyrenees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2546606"/>
            <a:ext cx="1409700" cy="1429649"/>
          </a:xfrm>
          <a:prstGeom prst="rect">
            <a:avLst/>
          </a:prstGeom>
          <a:noFill/>
        </p:spPr>
      </p:pic>
      <p:pic>
        <p:nvPicPr>
          <p:cNvPr id="11" name="Picture 4" descr="http://www.worldatlas.com/webimage/countrys/eunewlnd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39236" y="2541626"/>
            <a:ext cx="1619534" cy="14312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689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pitchFamily="34" charset="0"/>
              </a:rPr>
              <a:t>Geography Vocabulary</a:t>
            </a:r>
            <a:endParaRPr lang="en-US" dirty="0"/>
          </a:p>
        </p:txBody>
      </p:sp>
      <p:pic>
        <p:nvPicPr>
          <p:cNvPr id="7" name="Picture 9" descr="C:\Users\meredithj\AppData\Local\Microsoft\Windows\Temporary Internet Files\Content.IE5\0G3JDODE\MC90043806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504" y="995065"/>
            <a:ext cx="5791200" cy="57912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42609" y="1674166"/>
            <a:ext cx="1885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</a:rPr>
              <a:t>Climate </a:t>
            </a:r>
            <a:r>
              <a:rPr lang="en-US" sz="2400" b="1" dirty="0">
                <a:solidFill>
                  <a:srgbClr val="0070C0"/>
                </a:solidFill>
                <a:latin typeface="Arial Narrow" pitchFamily="34" charset="0"/>
              </a:rPr>
              <a:t>Maps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710764" y="4191000"/>
            <a:ext cx="2622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</a:rPr>
              <a:t>Topographical </a:t>
            </a:r>
            <a:r>
              <a:rPr lang="en-US" sz="2400" b="1" dirty="0">
                <a:solidFill>
                  <a:srgbClr val="0070C0"/>
                </a:solidFill>
                <a:latin typeface="Arial Narrow" pitchFamily="34" charset="0"/>
              </a:rPr>
              <a:t>Maps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3581400" y="1535667"/>
            <a:ext cx="480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Climate maps </a:t>
            </a:r>
            <a:r>
              <a:rPr lang="en-US" dirty="0">
                <a:latin typeface="Arial Narrow" pitchFamily="34" charset="0"/>
              </a:rPr>
              <a:t>show </a:t>
            </a:r>
            <a:r>
              <a:rPr lang="en-US" dirty="0" smtClean="0">
                <a:latin typeface="Arial Narrow" pitchFamily="34" charset="0"/>
              </a:rPr>
              <a:t>weather information including the climate and precipitation (rain, snow, droughts) in a given area.  Most times the climates are shown in different colors.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695700" y="421041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Topographical </a:t>
            </a:r>
            <a:r>
              <a:rPr lang="en-US" dirty="0">
                <a:latin typeface="Arial Narrow" pitchFamily="34" charset="0"/>
              </a:rPr>
              <a:t>maps </a:t>
            </a:r>
            <a:r>
              <a:rPr lang="en-US" dirty="0" smtClean="0">
                <a:latin typeface="Arial Narrow" pitchFamily="34" charset="0"/>
              </a:rPr>
              <a:t>show detailed information about terrain and/or landscape within a given area.  This detail normally includes natural and man-made elevation features.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206621"/>
            <a:ext cx="1914525" cy="148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455840"/>
            <a:ext cx="1862919" cy="1215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509" y="2596478"/>
            <a:ext cx="2419350" cy="133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210" y="2849564"/>
            <a:ext cx="1157785" cy="110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037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 Narrow" pitchFamily="34" charset="0"/>
              </a:rPr>
              <a:t>Geography Vocabulary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3152" y="1066800"/>
            <a:ext cx="4041775" cy="574675"/>
          </a:xfrm>
        </p:spPr>
        <p:txBody>
          <a:bodyPr/>
          <a:lstStyle/>
          <a:p>
            <a:r>
              <a:rPr lang="en-US" b="0" u="sng" dirty="0" smtClean="0">
                <a:latin typeface="Arial Narrow" pitchFamily="34" charset="0"/>
              </a:rPr>
              <a:t>	?	  </a:t>
            </a:r>
            <a:r>
              <a:rPr lang="en-US" b="0" dirty="0" smtClean="0">
                <a:latin typeface="Arial Narrow" pitchFamily="34" charset="0"/>
              </a:rPr>
              <a:t> Map of Europe</a:t>
            </a:r>
            <a:endParaRPr lang="en-US" b="0" u="sng" dirty="0">
              <a:latin typeface="Arial Narrow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81000" y="1219200"/>
            <a:ext cx="4040188" cy="446087"/>
          </a:xfrm>
        </p:spPr>
        <p:txBody>
          <a:bodyPr>
            <a:normAutofit lnSpcReduction="10000"/>
          </a:bodyPr>
          <a:lstStyle/>
          <a:p>
            <a:r>
              <a:rPr lang="en-US" b="0" u="sng" dirty="0">
                <a:latin typeface="Arial Narrow" pitchFamily="34" charset="0"/>
              </a:rPr>
              <a:t>	?	</a:t>
            </a:r>
            <a:r>
              <a:rPr lang="en-US" b="0" dirty="0">
                <a:latin typeface="Arial Narrow" pitchFamily="34" charset="0"/>
              </a:rPr>
              <a:t> Map of Europe</a:t>
            </a:r>
            <a:endParaRPr lang="en-US" b="0" dirty="0" smtClean="0">
              <a:latin typeface="Arial Narrow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52600"/>
            <a:ext cx="3688738" cy="20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http://www.worldatlas.com/aatlas/infopage/pyrenee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2958" y="1767385"/>
            <a:ext cx="2199272" cy="223039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758102" y="4037709"/>
            <a:ext cx="39036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>
                <a:latin typeface="Arial Narrow" pitchFamily="34" charset="0"/>
              </a:rPr>
              <a:t>	?	  </a:t>
            </a:r>
            <a:r>
              <a:rPr lang="en-US" sz="2400" dirty="0">
                <a:latin typeface="Arial Narrow" pitchFamily="34" charset="0"/>
              </a:rPr>
              <a:t> Map of Europe</a:t>
            </a:r>
            <a:endParaRPr lang="en-US" sz="2400" dirty="0"/>
          </a:p>
        </p:txBody>
      </p:sp>
      <p:pic>
        <p:nvPicPr>
          <p:cNvPr id="10" name="Picture 2" descr="http://i.infoplease.com/images/mgermany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618054"/>
            <a:ext cx="2351130" cy="1986929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685800" y="4140871"/>
            <a:ext cx="37625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>
                <a:latin typeface="Arial Narrow" pitchFamily="34" charset="0"/>
              </a:rPr>
              <a:t>	?	</a:t>
            </a:r>
            <a:r>
              <a:rPr lang="en-US" sz="2400" dirty="0">
                <a:latin typeface="Arial Narrow" pitchFamily="34" charset="0"/>
              </a:rPr>
              <a:t> Map of Europe</a:t>
            </a:r>
            <a:endParaRPr lang="en-US" sz="24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835" y="4635518"/>
            <a:ext cx="2508495" cy="1952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62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114</Words>
  <Application>Microsoft Office PowerPoint</Application>
  <PresentationFormat>On-screen Show (4:3)</PresentationFormat>
  <Paragraphs>15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Geography Vocabulary</vt:lpstr>
      <vt:lpstr>Geography Vocabulary</vt:lpstr>
      <vt:lpstr>Geography Vocabulary</vt:lpstr>
    </vt:vector>
  </TitlesOfParts>
  <Company>FCSS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 Vocabulary</dc:title>
  <dc:creator>Windows User</dc:creator>
  <cp:lastModifiedBy>Windows User</cp:lastModifiedBy>
  <cp:revision>1</cp:revision>
  <dcterms:created xsi:type="dcterms:W3CDTF">2012-09-04T19:13:20Z</dcterms:created>
  <dcterms:modified xsi:type="dcterms:W3CDTF">2012-09-04T19:14:56Z</dcterms:modified>
</cp:coreProperties>
</file>