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0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1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9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2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3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7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4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6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4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0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9128E-FF73-4483-93B3-E809B9B20B21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FACFF-F13F-4827-A8FF-EC5ABF7E0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7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Vocabulary</a:t>
            </a:r>
            <a:endParaRPr lang="en-US" dirty="0"/>
          </a:p>
        </p:txBody>
      </p:sp>
      <p:pic>
        <p:nvPicPr>
          <p:cNvPr id="7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034" y="1066800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4400" y="1600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Arial Narrow" pitchFamily="34" charset="0"/>
              </a:rPr>
              <a:t>Language: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970" y="2895600"/>
            <a:ext cx="4342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oudy Stout" pitchFamily="18" charset="0"/>
              </a:rPr>
              <a:t>Germanic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3442" y="4800600"/>
            <a:ext cx="32953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latin typeface="French Script MT" pitchFamily="66" charset="0"/>
              </a:rPr>
              <a:t>Romance</a:t>
            </a:r>
            <a:endParaRPr lang="en-US" sz="8000" b="1" dirty="0">
              <a:latin typeface="French Script MT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1615799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the symbols, words, and sounds that when combine are used and understood by a region </a:t>
            </a: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86283" y="3889726"/>
            <a:ext cx="28825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Matura MT Script Capitals" pitchFamily="66" charset="0"/>
              </a:rPr>
              <a:t>Slavic</a:t>
            </a:r>
            <a:endParaRPr lang="en-US" sz="6000" dirty="0">
              <a:latin typeface="Matura MT Script Capitals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48" y="2446796"/>
            <a:ext cx="2971800" cy="39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80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Vocabulary</a:t>
            </a:r>
            <a:endParaRPr lang="en-US" dirty="0"/>
          </a:p>
        </p:txBody>
      </p:sp>
      <p:pic>
        <p:nvPicPr>
          <p:cNvPr id="7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830" y="914400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7880" y="1352167"/>
            <a:ext cx="4342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oudy Stout" pitchFamily="18" charset="0"/>
              </a:rPr>
              <a:t>Germanic</a:t>
            </a:r>
            <a:endParaRPr lang="en-US" sz="3200" dirty="0">
              <a:latin typeface="Goudy Stout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590800"/>
            <a:ext cx="3856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Derived from the Germanic Tribes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750BC to 1AD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42915" y="1936942"/>
            <a:ext cx="0" cy="496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1805" y="337047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Narrow" pitchFamily="34" charset="0"/>
              </a:rPr>
              <a:t>GERMAN</a:t>
            </a:r>
            <a:endParaRPr lang="en-US" sz="3200" dirty="0">
              <a:latin typeface="Arial Narrow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03695" y="2740391"/>
            <a:ext cx="0" cy="496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15200" y="2665595"/>
            <a:ext cx="0" cy="496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00800" y="3370477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Narrow" pitchFamily="34" charset="0"/>
              </a:rPr>
              <a:t>ENGLISH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5" y="3955253"/>
            <a:ext cx="3428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Official Language in: 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Germany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Austria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Switzerland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100 million people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 European Native Speakers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96234" y="3955252"/>
            <a:ext cx="3428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Official Language in: 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United Kingdom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Ireland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62 million people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European Native Speakers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7828" y="2033572"/>
            <a:ext cx="1806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Flemish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63832" y="1966836"/>
            <a:ext cx="1806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Dutch</a:t>
            </a:r>
            <a:endParaRPr lang="en-US" sz="2000" dirty="0">
              <a:latin typeface="Arial Narrow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9" y="5986578"/>
            <a:ext cx="1140014" cy="79449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48" y="5841969"/>
            <a:ext cx="1180603" cy="7856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575" y="5841969"/>
            <a:ext cx="1281425" cy="7856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089" y="5986578"/>
            <a:ext cx="1231711" cy="8369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719244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39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9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Vocabulary</a:t>
            </a:r>
            <a:endParaRPr lang="en-US" dirty="0"/>
          </a:p>
        </p:txBody>
      </p:sp>
      <p:pic>
        <p:nvPicPr>
          <p:cNvPr id="7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630" y="1066800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1342156"/>
            <a:ext cx="3943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Matura MT Script Capitals" pitchFamily="66" charset="0"/>
              </a:rPr>
              <a:t>Slavic</a:t>
            </a:r>
            <a:endParaRPr lang="en-US" sz="8000" dirty="0">
              <a:latin typeface="Matura MT Script Capital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47331" y="3653135"/>
            <a:ext cx="4495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Russia most widely spoken Slavic language</a:t>
            </a:r>
          </a:p>
          <a:p>
            <a:pPr algn="ctr"/>
            <a:endParaRPr lang="en-US" dirty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Russia is the largest native language in Europe</a:t>
            </a:r>
          </a:p>
          <a:p>
            <a:pPr algn="ctr"/>
            <a:endParaRPr lang="en-US" dirty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140 million people</a:t>
            </a:r>
            <a:endParaRPr lang="en-US" dirty="0">
              <a:latin typeface="Arial Narrow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231" y="2417225"/>
            <a:ext cx="0" cy="496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00734" y="3063923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Narrow" pitchFamily="34" charset="0"/>
              </a:rPr>
              <a:t>Russian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8264" y="5082808"/>
            <a:ext cx="17139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Arial Narrow" pitchFamily="34" charset="0"/>
              </a:rPr>
              <a:t>Spoken in: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Russia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Belarus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Kazakhstan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Kyrgyzstan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3652" y="2515002"/>
            <a:ext cx="1463722" cy="37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Bulgarian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1791" y="1624279"/>
            <a:ext cx="1463722" cy="37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Slovenia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1624280"/>
            <a:ext cx="1463722" cy="37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Polish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1269" y="2515001"/>
            <a:ext cx="1463722" cy="37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Czech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12" y="4901855"/>
            <a:ext cx="2108224" cy="12693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488" y="4992648"/>
            <a:ext cx="1957423" cy="1178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0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5" grpId="0"/>
      <p:bldP spid="8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Vocabulary</a:t>
            </a:r>
            <a:endParaRPr lang="en-US" dirty="0"/>
          </a:p>
        </p:txBody>
      </p:sp>
      <p:pic>
        <p:nvPicPr>
          <p:cNvPr id="7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724" y="767265"/>
            <a:ext cx="5791200" cy="57912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1500" y="1021641"/>
            <a:ext cx="43428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latin typeface="Edwardian Script ITC" pitchFamily="66" charset="0"/>
              </a:rPr>
              <a:t>Romance</a:t>
            </a:r>
            <a:endParaRPr lang="en-US" sz="8800" dirty="0">
              <a:latin typeface="Edwardian Script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1071" y="2145025"/>
            <a:ext cx="38566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Derived from the Latin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The language of the Roman Empire</a:t>
            </a:r>
          </a:p>
          <a:p>
            <a:pPr algn="ctr"/>
            <a:endParaRPr lang="en-US" dirty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Latin is no longer spoken as a native language in any country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1805" y="337047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Narrow" pitchFamily="34" charset="0"/>
              </a:rPr>
              <a:t>FRENCH</a:t>
            </a:r>
            <a:endParaRPr lang="en-US" sz="3200" dirty="0">
              <a:latin typeface="Arial Narrow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703695" y="2740391"/>
            <a:ext cx="0" cy="496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315200" y="2665595"/>
            <a:ext cx="0" cy="4967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00800" y="3370477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Narrow" pitchFamily="34" charset="0"/>
              </a:rPr>
              <a:t>ITALIAN</a:t>
            </a:r>
            <a:endParaRPr lang="en-US" sz="3200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5" y="3955253"/>
            <a:ext cx="3428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Official Language in: 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France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Luxembourg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Monaco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Switzerland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65-80 million people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 European Native Speakers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96234" y="3955252"/>
            <a:ext cx="3428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Official Language in:  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Italy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San Marino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Switzerland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Vatican</a:t>
            </a: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63 million people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European Native Speakers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4986" y="4267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ROMANIAN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9386" y="487449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SPANISH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13138" y="487449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Narrow" pitchFamily="34" charset="0"/>
              </a:rPr>
              <a:t>PORTUGESSE</a:t>
            </a:r>
            <a:endParaRPr lang="en-US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852" y="2541394"/>
            <a:ext cx="1037492" cy="6904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38269" y="2541394"/>
            <a:ext cx="1127071" cy="7625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138" y="5186865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9" grpId="0"/>
      <p:bldP spid="14" grpId="0"/>
      <p:bldP spid="15" grpId="0"/>
      <p:bldP spid="16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Geography Vocabulary</vt:lpstr>
      <vt:lpstr>Geography Vocabulary</vt:lpstr>
      <vt:lpstr>Geography Vocabulary</vt:lpstr>
      <vt:lpstr>Geography Vocabulary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Vocabulary</dc:title>
  <dc:creator>Windows User</dc:creator>
  <cp:lastModifiedBy>Windows User</cp:lastModifiedBy>
  <cp:revision>1</cp:revision>
  <dcterms:created xsi:type="dcterms:W3CDTF">2012-09-10T01:54:34Z</dcterms:created>
  <dcterms:modified xsi:type="dcterms:W3CDTF">2012-09-10T01:55:11Z</dcterms:modified>
</cp:coreProperties>
</file>