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5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0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8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7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895F-F939-4C36-83D6-6FD9E7B5C9C2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B777-D5DE-40E9-A7AC-3F39FF36F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928" y="2895600"/>
            <a:ext cx="8153400" cy="639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0" dirty="0">
                <a:solidFill>
                  <a:schemeClr val="tx2"/>
                </a:solidFill>
                <a:latin typeface="Arial Narrow" pitchFamily="34" charset="0"/>
              </a:rPr>
              <a:t>Boundary:   </a:t>
            </a:r>
            <a:r>
              <a:rPr lang="en-US" b="0" dirty="0">
                <a:latin typeface="Arial Narrow" pitchFamily="34" charset="0"/>
              </a:rPr>
              <a:t>a physical (natural) feature that indicates a border or </a:t>
            </a:r>
            <a:r>
              <a:rPr lang="en-US" b="0" dirty="0" smtClean="0">
                <a:latin typeface="Arial Narrow" pitchFamily="34" charset="0"/>
              </a:rPr>
              <a:t>limit</a:t>
            </a:r>
            <a:endParaRPr lang="en-US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Border:  </a:t>
            </a:r>
            <a:r>
              <a:rPr lang="en-US" sz="2400" dirty="0" smtClean="0">
                <a:latin typeface="Arial Narrow" pitchFamily="34" charset="0"/>
              </a:rPr>
              <a:t>imaginary </a:t>
            </a:r>
            <a:r>
              <a:rPr lang="en-US" sz="2400" dirty="0">
                <a:latin typeface="Arial Narrow" pitchFamily="34" charset="0"/>
              </a:rPr>
              <a:t>lines created on a map to separate countries,  </a:t>
            </a:r>
            <a:r>
              <a:rPr lang="en-US" sz="2400" dirty="0" smtClean="0">
                <a:latin typeface="Arial Narrow" pitchFamily="34" charset="0"/>
              </a:rPr>
              <a:t>states, cities</a:t>
            </a:r>
            <a:r>
              <a:rPr lang="en-US" sz="2400" dirty="0">
                <a:latin typeface="Arial Narrow" pitchFamily="34" charset="0"/>
              </a:rPr>
              <a:t>, etc</a:t>
            </a:r>
            <a:r>
              <a:rPr lang="en-US" sz="2400" dirty="0" smtClean="0">
                <a:latin typeface="Arial Narrow" pitchFamily="34" charset="0"/>
              </a:rPr>
              <a:t>.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03" y="1066800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orldatlas.com/aatlas/infopage/pyrene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18424"/>
            <a:ext cx="2286000" cy="2318349"/>
          </a:xfrm>
          <a:prstGeom prst="rect">
            <a:avLst/>
          </a:prstGeom>
          <a:noFill/>
        </p:spPr>
      </p:pic>
      <p:pic>
        <p:nvPicPr>
          <p:cNvPr id="10" name="Picture 2" descr="http://sb.westfordk12.us/pages/6mweb/6mss/travelpages/yellow10/yfelicia/images/germany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001320"/>
            <a:ext cx="2743200" cy="2152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8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0370" y="163326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Continent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:  </a:t>
            </a:r>
            <a:r>
              <a:rPr lang="en-US" sz="2400" dirty="0" smtClean="0">
                <a:latin typeface="Arial Narrow" pitchFamily="34" charset="0"/>
              </a:rPr>
              <a:t>a massive area of land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454" y="4171074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/>
                </a:solidFill>
                <a:latin typeface="Arial Narrow" pitchFamily="34" charset="0"/>
              </a:rPr>
              <a:t>Country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:  </a:t>
            </a:r>
            <a:r>
              <a:rPr lang="en-US" sz="2400" dirty="0">
                <a:latin typeface="Arial Narrow" pitchFamily="34" charset="0"/>
              </a:rPr>
              <a:t>A nation with its own government, occupying a particular territory; an area of land of a nation</a:t>
            </a:r>
          </a:p>
          <a:p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8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83" y="1174798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eredithj\AppData\Local\Microsoft\Windows\Temporary Internet Files\Content.IE5\XC9UX5QG\MC9102163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4" y="2389736"/>
            <a:ext cx="2941735" cy="16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eredithj\AppData\Local\Microsoft\Windows\Temporary Internet Files\Content.IE5\HP5CNFSH\MC900326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19079"/>
            <a:ext cx="1121111" cy="14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eredithj\AppData\Local\Microsoft\Windows\Temporary Internet Files\Content.IE5\HJEA6W21\MC9003269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12" y="5271350"/>
            <a:ext cx="1825142" cy="12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meredithj\AppData\Local\Microsoft\Windows\Temporary Internet Files\Content.IE5\AF5E803U\MC90032695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5099444"/>
            <a:ext cx="1819656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eredithj\AppData\Local\Microsoft\Windows\Temporary Internet Files\Content.IE5\XC9UX5QG\MC90032696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77167"/>
            <a:ext cx="1816913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ationsonline.org/bilder/continents_ma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3805" y="2389736"/>
            <a:ext cx="3124200" cy="1580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5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pic>
        <p:nvPicPr>
          <p:cNvPr id="8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42" y="1106364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7754" y="16764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Island:  </a:t>
            </a:r>
            <a:r>
              <a:rPr lang="en-US" sz="2400" dirty="0">
                <a:latin typeface="Arial Narrow" pitchFamily="34" charset="0"/>
              </a:rPr>
              <a:t>a tract of land completely surrounded by water, and not large enough to be called a continent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754" y="4419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Peninsula:  </a:t>
            </a:r>
            <a:r>
              <a:rPr lang="en-US" sz="2400" dirty="0">
                <a:latin typeface="Arial Narrow" pitchFamily="34" charset="0"/>
              </a:rPr>
              <a:t>a geographical formation consisting of an extension of land from a larger body that is surrounded by water on three sides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075" name="Picture 3" descr="C:\Users\meredithj\AppData\Local\Microsoft\Windows\Temporary Internet Files\Content.IE5\AF5E803U\MP9004304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9922"/>
            <a:ext cx="1524000" cy="15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redithj\AppData\Local\Microsoft\Windows\Temporary Internet Files\Content.IE5\XC9UX5QG\MP90040134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939"/>
            <a:ext cx="2002674" cy="13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eredithj\AppData\Local\Microsoft\Windows\Temporary Internet Files\Content.IE5\HJEA6W21\MP90040037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14525"/>
            <a:ext cx="2133600" cy="14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eredithj\AppData\Local\Microsoft\Windows\Temporary Internet Files\Content.IE5\NDX50MTS\MC9004336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5250597"/>
            <a:ext cx="1244600" cy="13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eredithj\AppData\Local\Microsoft\Windows\Temporary Internet Files\Content.IE5\0G3JDODE\MC90010111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40" y="5250597"/>
            <a:ext cx="1345194" cy="12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worldatlas.com/webimage/countrys/europe/euscan.gif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1129" y="5286991"/>
            <a:ext cx="1511321" cy="140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228600"/>
            <a:ext cx="8229600" cy="11430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899" y="1600200"/>
            <a:ext cx="7620000" cy="8382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Mountain:  </a:t>
            </a:r>
            <a:r>
              <a:rPr lang="en-US" dirty="0" smtClean="0">
                <a:latin typeface="Arial Narrow" pitchFamily="34" charset="0"/>
              </a:rPr>
              <a:t>a </a:t>
            </a:r>
            <a:r>
              <a:rPr lang="en-US" dirty="0">
                <a:latin typeface="Arial Narrow" pitchFamily="34" charset="0"/>
              </a:rPr>
              <a:t>land mass that projects well above its </a:t>
            </a:r>
            <a:r>
              <a:rPr lang="en-US" dirty="0" smtClean="0">
                <a:latin typeface="Arial Narrow" pitchFamily="34" charset="0"/>
              </a:rPr>
              <a:t>surroundings</a:t>
            </a:r>
            <a:r>
              <a:rPr lang="en-US" dirty="0">
                <a:latin typeface="Arial Narrow" pitchFamily="34" charset="0"/>
              </a:rPr>
              <a:t>; higher than a hill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5381" y="4248880"/>
            <a:ext cx="7169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Plain:  </a:t>
            </a:r>
            <a:r>
              <a:rPr lang="en-US" sz="2400" dirty="0" smtClean="0">
                <a:latin typeface="Arial Narrow" pitchFamily="34" charset="0"/>
              </a:rPr>
              <a:t>extensive </a:t>
            </a:r>
            <a:r>
              <a:rPr lang="en-US" sz="2400" dirty="0">
                <a:latin typeface="Arial Narrow" pitchFamily="34" charset="0"/>
              </a:rPr>
              <a:t>tract of level open </a:t>
            </a:r>
            <a:r>
              <a:rPr lang="en-US" sz="2400" dirty="0" smtClean="0">
                <a:latin typeface="Arial Narrow" pitchFamily="34" charset="0"/>
              </a:rPr>
              <a:t>land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0655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3.gstatic.com/images?q=tbn:ANd9GcRelGuWLOLoOmyc2dGs9zoXVE2AV53MOJQCYPtH3Lt3KeWfMAo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381" y="2667000"/>
            <a:ext cx="1525963" cy="1143000"/>
          </a:xfrm>
          <a:prstGeom prst="rect">
            <a:avLst/>
          </a:prstGeom>
          <a:noFill/>
        </p:spPr>
      </p:pic>
      <p:pic>
        <p:nvPicPr>
          <p:cNvPr id="1026" name="Picture 2" descr="C:\Users\meredithj\AppData\Local\Microsoft\Windows\Temporary Internet Files\Content.IE5\XC9UX5QG\MP9004384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43150"/>
            <a:ext cx="1474578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redithj\AppData\Local\Microsoft\Windows\Temporary Internet Files\Content.IE5\HJEA6W21\MP9004275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2362201"/>
            <a:ext cx="1447799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redithj\AppData\Local\Microsoft\Windows\Temporary Internet Files\Content.IE5\AF5E803U\MP90044413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67" y="2343149"/>
            <a:ext cx="1295399" cy="14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t0.gstatic.com/images?q=tbn:ANd9GcS99cymLaOjH2OWBHO2GFt_tFBH1A9LE2gXKLxhc9GEEijEHxQw6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912059"/>
            <a:ext cx="1600200" cy="1143000"/>
          </a:xfrm>
          <a:prstGeom prst="rect">
            <a:avLst/>
          </a:prstGeom>
          <a:noFill/>
        </p:spPr>
      </p:pic>
      <p:pic>
        <p:nvPicPr>
          <p:cNvPr id="1034" name="Picture 10" descr="C:\Users\meredithj\AppData\Local\Microsoft\Windows\Temporary Internet Files\Content.IE5\HJEA6W21\MP90041402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36" y="4912059"/>
            <a:ext cx="1676400" cy="11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eredithj\AppData\Local\Microsoft\Windows\Temporary Internet Files\Content.IE5\DUMUXD0Q\MP90044314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09" y="4912059"/>
            <a:ext cx="1640682" cy="10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eredithj\AppData\Local\Microsoft\Windows\Temporary Internet Files\Content.IE5\0G3JDODE\MP900443775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09784"/>
            <a:ext cx="1626978" cy="1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0100" y="4424294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Sea:  </a:t>
            </a:r>
            <a:r>
              <a:rPr lang="en-US" sz="2400" dirty="0" smtClean="0">
                <a:latin typeface="Arial Narrow" pitchFamily="34" charset="0"/>
              </a:rPr>
              <a:t>divisions </a:t>
            </a:r>
            <a:r>
              <a:rPr lang="en-US" sz="2400" dirty="0">
                <a:latin typeface="Arial Narrow" pitchFamily="34" charset="0"/>
              </a:rPr>
              <a:t>of the oceans marked off by land </a:t>
            </a:r>
            <a:r>
              <a:rPr lang="en-US" sz="2400" dirty="0" smtClean="0">
                <a:latin typeface="Arial Narrow" pitchFamily="34" charset="0"/>
              </a:rPr>
              <a:t>boundaries  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264" y="1663509"/>
            <a:ext cx="7045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chemeClr val="accent1"/>
              </a:buClr>
              <a:buSzPct val="70000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Ocean:  </a:t>
            </a:r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vast body of salt water that covers almost </a:t>
            </a:r>
            <a:r>
              <a:rPr lang="en-US" sz="2400" dirty="0" smtClean="0">
                <a:latin typeface="Arial Narrow" pitchFamily="34" charset="0"/>
              </a:rPr>
              <a:t>three fourths </a:t>
            </a:r>
            <a:r>
              <a:rPr lang="en-US" sz="2400" dirty="0">
                <a:latin typeface="Arial Narrow" pitchFamily="34" charset="0"/>
              </a:rPr>
              <a:t>of the earth's surface</a:t>
            </a:r>
            <a:endParaRPr lang="en-US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" y="4424293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endParaRPr lang="en-US" dirty="0"/>
          </a:p>
        </p:txBody>
      </p:sp>
      <p:pic>
        <p:nvPicPr>
          <p:cNvPr id="8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eredithj\AppData\Local\Microsoft\Windows\Temporary Internet Files\Content.IE5\HP5CNFSH\MC9004385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21802"/>
            <a:ext cx="1843585" cy="178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eredithj\AppData\Local\Microsoft\Windows\Temporary Internet Files\Content.IE5\NDX50MTS\MP90038292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13" y="5014252"/>
            <a:ext cx="2367887" cy="16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eredithj\AppData\Local\Microsoft\Windows\Temporary Internet Files\Content.IE5\NDX50MTS\MP90038271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30174"/>
            <a:ext cx="2057400" cy="16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Geography Vocabulary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787" y="3755523"/>
            <a:ext cx="7772400" cy="10668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  <a:latin typeface="Arial Narrow" pitchFamily="34" charset="0"/>
              </a:rPr>
              <a:t>Channel:  </a:t>
            </a:r>
            <a:r>
              <a:rPr lang="en-US" b="0" dirty="0">
                <a:latin typeface="Arial Narrow" pitchFamily="34" charset="0"/>
              </a:rPr>
              <a:t>a wide strait, as between a continent and an island</a:t>
            </a:r>
            <a:endParaRPr lang="en-US" b="0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7" name="Picture 9" descr="C:\Users\meredithj\AppData\Local\Microsoft\Windows\Temporary Internet Files\Content.IE5\0G3JDODE\MC9004380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36" y="1219200"/>
            <a:ext cx="57912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eredithj\AppData\Local\Microsoft\Windows\Temporary Internet Files\Content.IE5\DUMUXD0Q\MP9004242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61" y="2608118"/>
            <a:ext cx="1752599" cy="11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eredithj\AppData\Local\Microsoft\Windows\Temporary Internet Files\Content.IE5\NDX50MTS\MP9004255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154305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worldatlas.com/aatlas/infopage/english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724400"/>
            <a:ext cx="1628775" cy="1628776"/>
          </a:xfrm>
          <a:prstGeom prst="rect">
            <a:avLst/>
          </a:prstGeom>
          <a:noFill/>
        </p:spPr>
      </p:pic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295400"/>
            <a:ext cx="7772400" cy="9144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Arial Narrow" pitchFamily="34" charset="0"/>
              </a:rPr>
              <a:t>River:  </a:t>
            </a:r>
            <a:r>
              <a:rPr lang="en-US" b="0" dirty="0" smtClean="0">
                <a:latin typeface="Arial Narrow" pitchFamily="34" charset="0"/>
              </a:rPr>
              <a:t>a stream of water of large size flowing into a lake, channel, sea or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Geography Vocabulary</vt:lpstr>
      <vt:lpstr>Geography Vocabulary</vt:lpstr>
      <vt:lpstr>Geography Vocabulary</vt:lpstr>
      <vt:lpstr>Geography Vocabulary</vt:lpstr>
      <vt:lpstr>Geography Vocabulary</vt:lpstr>
      <vt:lpstr>Geography Vocabulary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Vocabulary</dc:title>
  <dc:creator>Windows User</dc:creator>
  <cp:lastModifiedBy>Windows User</cp:lastModifiedBy>
  <cp:revision>1</cp:revision>
  <dcterms:created xsi:type="dcterms:W3CDTF">2012-08-22T16:53:34Z</dcterms:created>
  <dcterms:modified xsi:type="dcterms:W3CDTF">2012-08-22T16:54:18Z</dcterms:modified>
</cp:coreProperties>
</file>