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23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02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482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605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361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844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561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400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7477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2637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107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4576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4880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8424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247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769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39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223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54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278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828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09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60000" contrast="3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94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60000" contrast="3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7C838-04D7-4089-B309-41151998E2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F424E-AF6B-4702-B3AA-90007A705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686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362200"/>
            <a:ext cx="8229600" cy="19812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Impervious"/>
                <a:cs typeface="Impervious"/>
              </a:rPr>
              <a:t>European History </a:t>
            </a:r>
            <a:r>
              <a:rPr lang="en-US" sz="7000" b="1" dirty="0" smtClean="0">
                <a:latin typeface="Impervious"/>
                <a:cs typeface="Impervious"/>
              </a:rPr>
              <a:t/>
            </a:r>
            <a:br>
              <a:rPr lang="en-US" sz="7000" b="1" dirty="0" smtClean="0">
                <a:latin typeface="Impervious"/>
                <a:cs typeface="Impervious"/>
              </a:rPr>
            </a:br>
            <a:r>
              <a:rPr lang="en-US" sz="6000" b="1" dirty="0" smtClean="0">
                <a:latin typeface="Impervious"/>
                <a:cs typeface="Impervious"/>
              </a:rPr>
              <a:t>Vocabulary </a:t>
            </a:r>
            <a:r>
              <a:rPr lang="en-US" sz="3500" b="1" dirty="0" smtClean="0">
                <a:latin typeface="Impervious"/>
                <a:cs typeface="Impervious"/>
              </a:rPr>
              <a:t/>
            </a:r>
            <a:br>
              <a:rPr lang="en-US" sz="3500" b="1" dirty="0" smtClean="0">
                <a:latin typeface="Impervious"/>
                <a:cs typeface="Impervious"/>
              </a:rPr>
            </a:br>
            <a:r>
              <a:rPr lang="en-US" sz="3500" b="1" dirty="0" smtClean="0">
                <a:latin typeface="Impervious"/>
                <a:cs typeface="Impervious"/>
              </a:rPr>
              <a:t/>
            </a:r>
            <a:br>
              <a:rPr lang="en-US" sz="3500" b="1" dirty="0" smtClean="0">
                <a:latin typeface="Impervious"/>
                <a:cs typeface="Impervious"/>
              </a:rPr>
            </a:br>
            <a:r>
              <a:rPr lang="en-US" sz="3500" b="1" dirty="0" smtClean="0">
                <a:latin typeface="Impervious"/>
                <a:cs typeface="Impervious"/>
              </a:rPr>
              <a:t>Exploration </a:t>
            </a:r>
            <a:r>
              <a:rPr lang="en-US" sz="3500" b="1" dirty="0" smtClean="0">
                <a:latin typeface="Impervious"/>
                <a:cs typeface="Impervious"/>
              </a:rPr>
              <a:t>/ </a:t>
            </a:r>
            <a:r>
              <a:rPr lang="en-US" sz="3500" b="1" dirty="0" smtClean="0">
                <a:latin typeface="Impervious"/>
                <a:cs typeface="Impervious"/>
              </a:rPr>
              <a:t>Age </a:t>
            </a:r>
            <a:r>
              <a:rPr lang="en-US" sz="3500" b="1" dirty="0" smtClean="0">
                <a:latin typeface="Impervious"/>
                <a:cs typeface="Impervious"/>
              </a:rPr>
              <a:t>of Imperialism </a:t>
            </a:r>
            <a:endParaRPr lang="en-US" sz="3500" b="1" dirty="0">
              <a:latin typeface="Impervious"/>
              <a:cs typeface="Impervious"/>
            </a:endParaRPr>
          </a:p>
        </p:txBody>
      </p:sp>
    </p:spTree>
    <p:extLst>
      <p:ext uri="{BB962C8B-B14F-4D97-AF65-F5344CB8AC3E}">
        <p14:creationId xmlns:p14="http://schemas.microsoft.com/office/powerpoint/2010/main" val="21063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latin typeface="Impervious"/>
                <a:cs typeface="Impervious"/>
              </a:rPr>
              <a:t>European Vocabulary</a:t>
            </a:r>
            <a:endParaRPr lang="en-US" sz="5000" b="1" dirty="0">
              <a:latin typeface="Impervious"/>
              <a:cs typeface="Imperviou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Comic Sans MS" pitchFamily="66" charset="0"/>
              </a:rPr>
              <a:t>Renaissance – </a:t>
            </a:r>
            <a:r>
              <a:rPr lang="en-US" sz="2800" dirty="0" smtClean="0">
                <a:latin typeface="Comic Sans MS" pitchFamily="66" charset="0"/>
              </a:rPr>
              <a:t>(mid </a:t>
            </a:r>
            <a:r>
              <a:rPr lang="en-US" sz="2800" dirty="0">
                <a:latin typeface="Comic Sans MS" pitchFamily="66" charset="0"/>
              </a:rPr>
              <a:t>1300s to early </a:t>
            </a:r>
            <a:r>
              <a:rPr lang="en-US" sz="2800" dirty="0" smtClean="0">
                <a:latin typeface="Comic Sans MS" pitchFamily="66" charset="0"/>
              </a:rPr>
              <a:t>1600s)</a:t>
            </a:r>
          </a:p>
          <a:p>
            <a:pPr marL="0" indent="0">
              <a:buNone/>
            </a:pPr>
            <a:r>
              <a:rPr lang="en-US" dirty="0" smtClean="0">
                <a:latin typeface="Comic Sans MS" pitchFamily="66" charset="0"/>
              </a:rPr>
              <a:t>French word for “rebirth” age that began in Italy changes in thinking including Science, Art and Ideas.</a:t>
            </a:r>
          </a:p>
          <a:p>
            <a:pPr marL="0" indent="0">
              <a:buNone/>
            </a:pPr>
            <a:endParaRPr lang="en-US" b="1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mic Sans MS" pitchFamily="66" charset="0"/>
              </a:rPr>
              <a:t>Reformation</a:t>
            </a:r>
            <a:r>
              <a:rPr lang="en-US" dirty="0" smtClean="0">
                <a:latin typeface="Comic Sans MS" pitchFamily="66" charset="0"/>
              </a:rPr>
              <a:t> – </a:t>
            </a:r>
            <a:r>
              <a:rPr lang="en-US" sz="2800" dirty="0" smtClean="0">
                <a:latin typeface="Comic Sans MS" pitchFamily="66" charset="0"/>
              </a:rPr>
              <a:t>(early 1500s </a:t>
            </a:r>
            <a:r>
              <a:rPr lang="en-US" sz="2800" dirty="0">
                <a:latin typeface="Comic Sans MS" pitchFamily="66" charset="0"/>
              </a:rPr>
              <a:t>to early 1600s)</a:t>
            </a:r>
          </a:p>
          <a:p>
            <a:pPr marL="0" indent="0">
              <a:buNone/>
            </a:pPr>
            <a:r>
              <a:rPr lang="en-US" dirty="0" smtClean="0">
                <a:latin typeface="Comic Sans MS" pitchFamily="66" charset="0"/>
              </a:rPr>
              <a:t>Movement by Martin Luther that changed Western Christianity, lead to the emergence of Protestant Christianity. </a:t>
            </a:r>
          </a:p>
          <a:p>
            <a:endParaRPr lang="en-US" b="1" dirty="0" smtClean="0">
              <a:latin typeface="Comic Sans MS" pitchFamily="66" charset="0"/>
            </a:endParaRPr>
          </a:p>
          <a:p>
            <a:endParaRPr lang="en-US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31171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Impervious"/>
                <a:cs typeface="Impervious"/>
              </a:rPr>
              <a:t>European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mic Sans MS" pitchFamily="66" charset="0"/>
              </a:rPr>
              <a:t>Crusades –</a:t>
            </a:r>
            <a:r>
              <a:rPr lang="en-US" dirty="0" smtClean="0">
                <a:latin typeface="Comic Sans MS" pitchFamily="66" charset="0"/>
              </a:rPr>
              <a:t> Military expeditions to conquer the holy land from the Turks. </a:t>
            </a:r>
          </a:p>
          <a:p>
            <a:endParaRPr lang="en-US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mic Sans MS" pitchFamily="66" charset="0"/>
              </a:rPr>
              <a:t>Missionaries</a:t>
            </a:r>
            <a:r>
              <a:rPr lang="en-US" dirty="0" smtClean="0">
                <a:latin typeface="Comic Sans MS" pitchFamily="66" charset="0"/>
              </a:rPr>
              <a:t> – A person who is sent by their church to convert people to Christianity</a:t>
            </a:r>
          </a:p>
          <a:p>
            <a:pPr marL="0" indent="0">
              <a:buNone/>
            </a:pPr>
            <a:endParaRPr lang="en-US" b="1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mic Sans MS" pitchFamily="66" charset="0"/>
              </a:rPr>
              <a:t>Conquistadors </a:t>
            </a:r>
            <a:r>
              <a:rPr lang="en-US" b="1" dirty="0">
                <a:latin typeface="Comic Sans MS" pitchFamily="66" charset="0"/>
              </a:rPr>
              <a:t>– </a:t>
            </a:r>
            <a:r>
              <a:rPr lang="en-US" dirty="0">
                <a:latin typeface="Comic Sans MS" pitchFamily="66" charset="0"/>
              </a:rPr>
              <a:t>Spanish soldiers who conquered the new world. </a:t>
            </a:r>
            <a:endParaRPr lang="en-US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mic Sans MS" pitchFamily="66" charset="0"/>
              </a:rPr>
              <a:t>Nationalism – </a:t>
            </a:r>
            <a:r>
              <a:rPr lang="en-US" dirty="0" smtClean="0">
                <a:latin typeface="Comic Sans MS" pitchFamily="66" charset="0"/>
              </a:rPr>
              <a:t>Pride and/or love of one’s country</a:t>
            </a:r>
            <a:endParaRPr lang="en-US" b="1" dirty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8846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Impervious"/>
                <a:cs typeface="Impervious"/>
              </a:rPr>
              <a:t>European Vocabulary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Comic Sans MS" pitchFamily="66" charset="0"/>
              </a:rPr>
              <a:t>Colony – </a:t>
            </a:r>
            <a:r>
              <a:rPr lang="en-US" dirty="0" smtClean="0">
                <a:latin typeface="Comic Sans MS" pitchFamily="66" charset="0"/>
              </a:rPr>
              <a:t>A region that is ruled by another country. </a:t>
            </a:r>
          </a:p>
          <a:p>
            <a:endParaRPr lang="en-US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mic Sans MS" pitchFamily="66" charset="0"/>
              </a:rPr>
              <a:t>Colonialism – </a:t>
            </a:r>
            <a:r>
              <a:rPr lang="en-US" dirty="0" smtClean="0">
                <a:latin typeface="Comic Sans MS" pitchFamily="66" charset="0"/>
              </a:rPr>
              <a:t>forced control of one country by another country.</a:t>
            </a:r>
            <a:endParaRPr lang="en-US" b="1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mic Sans MS" pitchFamily="66" charset="0"/>
              </a:rPr>
              <a:t>Imperialism – </a:t>
            </a:r>
            <a:r>
              <a:rPr lang="en-US" dirty="0" smtClean="0">
                <a:latin typeface="Comic Sans MS" pitchFamily="66" charset="0"/>
              </a:rPr>
              <a:t>countries competing for land and power. </a:t>
            </a:r>
            <a:endParaRPr lang="en-US" b="1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5030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141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1_Office Theme</vt:lpstr>
      <vt:lpstr>2_Office Theme</vt:lpstr>
      <vt:lpstr>European History  Vocabulary   Exploration / Age of Imperialism </vt:lpstr>
      <vt:lpstr>European Vocabulary</vt:lpstr>
      <vt:lpstr>European Vocabulary</vt:lpstr>
      <vt:lpstr>European Vocabulary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History  Vocabulary   Exploration / Age of Imperialism </dc:title>
  <dc:creator>Windows User</dc:creator>
  <cp:lastModifiedBy>Windows User</cp:lastModifiedBy>
  <cp:revision>1</cp:revision>
  <dcterms:created xsi:type="dcterms:W3CDTF">2012-09-20T01:46:43Z</dcterms:created>
  <dcterms:modified xsi:type="dcterms:W3CDTF">2012-09-20T01:49:46Z</dcterms:modified>
</cp:coreProperties>
</file>