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C838-04D7-4089-B309-41151998E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424E-AF6B-4702-B3AA-90007A7056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998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C838-04D7-4089-B309-41151998E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424E-AF6B-4702-B3AA-90007A7056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283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C838-04D7-4089-B309-41151998E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424E-AF6B-4702-B3AA-90007A7056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801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C838-04D7-4089-B309-41151998E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424E-AF6B-4702-B3AA-90007A7056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71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C838-04D7-4089-B309-41151998E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424E-AF6B-4702-B3AA-90007A7056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580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C838-04D7-4089-B309-41151998E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424E-AF6B-4702-B3AA-90007A7056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289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C838-04D7-4089-B309-41151998E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424E-AF6B-4702-B3AA-90007A7056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504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C838-04D7-4089-B309-41151998E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424E-AF6B-4702-B3AA-90007A7056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618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C838-04D7-4089-B309-41151998E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424E-AF6B-4702-B3AA-90007A7056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472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C838-04D7-4089-B309-41151998E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424E-AF6B-4702-B3AA-90007A7056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567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C838-04D7-4089-B309-41151998E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424E-AF6B-4702-B3AA-90007A7056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577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60000" contrast="3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7C838-04D7-4089-B309-41151998E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F424E-AF6B-4702-B3AA-90007A7056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854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71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9600" b="1" dirty="0">
                <a:latin typeface="Impervious"/>
                <a:cs typeface="Impervious"/>
              </a:rPr>
              <a:t>European History </a:t>
            </a:r>
            <a:r>
              <a:rPr lang="en-US" sz="8800" b="1" dirty="0">
                <a:latin typeface="Impervious"/>
                <a:cs typeface="Impervious"/>
              </a:rPr>
              <a:t/>
            </a:r>
            <a:br>
              <a:rPr lang="en-US" sz="8800" b="1" dirty="0">
                <a:latin typeface="Impervious"/>
                <a:cs typeface="Impervious"/>
              </a:rPr>
            </a:br>
            <a:r>
              <a:rPr lang="en-US" sz="7200" b="1" dirty="0" smtClean="0">
                <a:latin typeface="Impervious"/>
                <a:cs typeface="Impervious"/>
              </a:rPr>
              <a:t>Significant People</a:t>
            </a:r>
            <a:r>
              <a:rPr lang="en-US" b="1" dirty="0">
                <a:latin typeface="Impervious"/>
                <a:cs typeface="Impervious"/>
              </a:rPr>
              <a:t/>
            </a:r>
            <a:br>
              <a:rPr lang="en-US" b="1" dirty="0">
                <a:latin typeface="Impervious"/>
                <a:cs typeface="Impervious"/>
              </a:rPr>
            </a:br>
            <a:r>
              <a:rPr lang="en-US" b="1" dirty="0">
                <a:latin typeface="Impervious"/>
                <a:cs typeface="Impervious"/>
              </a:rPr>
              <a:t/>
            </a:r>
            <a:br>
              <a:rPr lang="en-US" b="1" dirty="0">
                <a:latin typeface="Impervious"/>
                <a:cs typeface="Impervious"/>
              </a:rPr>
            </a:br>
            <a:r>
              <a:rPr lang="en-US" b="1" dirty="0">
                <a:latin typeface="Impervious"/>
                <a:cs typeface="Impervious"/>
              </a:rPr>
              <a:t>Exploration - Age of Imperialism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0901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Impervious"/>
                <a:cs typeface="Impervious"/>
              </a:rPr>
              <a:t/>
            </a:r>
            <a:br>
              <a:rPr lang="en-US" b="1" dirty="0">
                <a:solidFill>
                  <a:prstClr val="black"/>
                </a:solidFill>
                <a:latin typeface="Impervious"/>
                <a:cs typeface="Impervious"/>
              </a:rPr>
            </a:b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26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600" b="1" dirty="0" smtClean="0">
                <a:latin typeface="Impervious"/>
                <a:cs typeface="Impervious"/>
              </a:rPr>
              <a:t>Significant People – </a:t>
            </a:r>
            <a:r>
              <a:rPr lang="en-US" sz="5000" b="1" dirty="0" smtClean="0">
                <a:latin typeface="Impervious"/>
                <a:cs typeface="Impervious"/>
              </a:rPr>
              <a:t/>
            </a:r>
            <a:br>
              <a:rPr lang="en-US" sz="5000" b="1" dirty="0" smtClean="0">
                <a:latin typeface="Impervious"/>
                <a:cs typeface="Impervious"/>
              </a:rPr>
            </a:br>
            <a:r>
              <a:rPr lang="en-US" sz="3300" b="1" dirty="0" smtClean="0">
                <a:latin typeface="Impervious"/>
                <a:cs typeface="Impervious"/>
              </a:rPr>
              <a:t>Renaissance and Reformation </a:t>
            </a:r>
            <a:endParaRPr lang="en-US" sz="3300" dirty="0">
              <a:latin typeface="Impervious"/>
              <a:cs typeface="Imperviou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b="1" dirty="0" smtClean="0">
                <a:latin typeface="Comic Sans MS" pitchFamily="66" charset="0"/>
              </a:rPr>
              <a:t>Johannes Gutenberg –</a:t>
            </a:r>
            <a:r>
              <a:rPr lang="en-US" sz="2600" dirty="0" smtClean="0">
                <a:latin typeface="Comic Sans MS" pitchFamily="66" charset="0"/>
              </a:rPr>
              <a:t> Invented the printing press</a:t>
            </a:r>
          </a:p>
          <a:p>
            <a:endParaRPr lang="en-US" sz="26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mic Sans MS" pitchFamily="66" charset="0"/>
              </a:rPr>
              <a:t>William Shakespeare – </a:t>
            </a:r>
            <a:r>
              <a:rPr lang="en-US" sz="2600" dirty="0" smtClean="0">
                <a:latin typeface="Comic Sans MS" pitchFamily="66" charset="0"/>
              </a:rPr>
              <a:t>Wrote </a:t>
            </a:r>
            <a:r>
              <a:rPr lang="en-US" sz="2600" i="1" dirty="0" smtClean="0">
                <a:latin typeface="Comic Sans MS" pitchFamily="66" charset="0"/>
              </a:rPr>
              <a:t>Romeo and Juliet, Hamlet, </a:t>
            </a:r>
            <a:r>
              <a:rPr lang="en-US" sz="2600" dirty="0" smtClean="0">
                <a:latin typeface="Comic Sans MS" pitchFamily="66" charset="0"/>
              </a:rPr>
              <a:t>and </a:t>
            </a:r>
            <a:r>
              <a:rPr lang="en-US" sz="2600" i="1" dirty="0" smtClean="0">
                <a:latin typeface="Comic Sans MS" pitchFamily="66" charset="0"/>
              </a:rPr>
              <a:t>Macbeth. </a:t>
            </a:r>
          </a:p>
          <a:p>
            <a:endParaRPr lang="en-US" sz="2600" i="1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mic Sans MS" pitchFamily="66" charset="0"/>
              </a:rPr>
              <a:t>Leonardo </a:t>
            </a:r>
            <a:r>
              <a:rPr lang="en-US" sz="2600" b="1" dirty="0" err="1" smtClean="0">
                <a:latin typeface="Comic Sans MS" pitchFamily="66" charset="0"/>
              </a:rPr>
              <a:t>Da</a:t>
            </a:r>
            <a:r>
              <a:rPr lang="en-US" sz="2600" b="1" dirty="0" smtClean="0">
                <a:latin typeface="Comic Sans MS" pitchFamily="66" charset="0"/>
              </a:rPr>
              <a:t> Vinci – </a:t>
            </a:r>
            <a:r>
              <a:rPr lang="en-US" sz="2600" dirty="0" smtClean="0">
                <a:latin typeface="Comic Sans MS" pitchFamily="66" charset="0"/>
              </a:rPr>
              <a:t>Painted the Mona Lisa and The Last Supper. </a:t>
            </a:r>
          </a:p>
          <a:p>
            <a:endParaRPr lang="en-US" sz="26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mic Sans MS" pitchFamily="66" charset="0"/>
              </a:rPr>
              <a:t>Martin Luther –</a:t>
            </a:r>
            <a:r>
              <a:rPr lang="en-US" sz="2600" dirty="0" smtClean="0">
                <a:latin typeface="Comic Sans MS" pitchFamily="66" charset="0"/>
              </a:rPr>
              <a:t> Started the reformation in Europe and also translated the Latin Bible into German. </a:t>
            </a:r>
            <a:endParaRPr lang="en-US" sz="26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14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enrymap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5029200" y="2438400"/>
            <a:ext cx="3886200" cy="2863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1401762"/>
          </a:xfrm>
        </p:spPr>
        <p:txBody>
          <a:bodyPr>
            <a:normAutofit/>
          </a:bodyPr>
          <a:lstStyle/>
          <a:p>
            <a:r>
              <a:rPr lang="en-US" sz="5556" b="1" dirty="0" smtClean="0">
                <a:latin typeface="Impervious"/>
                <a:cs typeface="Impervious"/>
              </a:rPr>
              <a:t>Significant People – </a:t>
            </a:r>
            <a:r>
              <a:rPr lang="en-US" sz="6600" b="1" dirty="0" smtClean="0">
                <a:latin typeface="Impervious"/>
                <a:cs typeface="Impervious"/>
              </a:rPr>
              <a:t/>
            </a:r>
            <a:br>
              <a:rPr lang="en-US" sz="6600" b="1" dirty="0" smtClean="0">
                <a:latin typeface="Impervious"/>
                <a:cs typeface="Impervious"/>
              </a:rPr>
            </a:br>
            <a:r>
              <a:rPr lang="en-US" sz="2778" b="1" dirty="0" smtClean="0">
                <a:latin typeface="Impervious"/>
                <a:cs typeface="Impervious"/>
              </a:rPr>
              <a:t>Age of Exploration</a:t>
            </a:r>
            <a:endParaRPr lang="en-US" sz="2778" dirty="0">
              <a:latin typeface="Impervious"/>
              <a:cs typeface="Imperviou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438400"/>
            <a:ext cx="4648200" cy="30916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mic Sans MS" pitchFamily="66" charset="0"/>
              </a:rPr>
              <a:t>Prince Henry the Navigator – </a:t>
            </a:r>
            <a:r>
              <a:rPr lang="en-US" sz="2400" dirty="0" smtClean="0">
                <a:latin typeface="Comic Sans MS" pitchFamily="66" charset="0"/>
              </a:rPr>
              <a:t>Portuguese explorer who established/created a school to study the art of navigation, mapmaking and shipbuilding. 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 pitchFamily="66" charset="0"/>
              </a:rPr>
              <a:t>He sponsored voyages down the African coast.</a:t>
            </a:r>
          </a:p>
          <a:p>
            <a:pPr>
              <a:buNone/>
            </a:pPr>
            <a:endParaRPr lang="en-US" sz="2300" dirty="0" smtClean="0">
              <a:latin typeface="Comic Sans MS" pitchFamily="66" charset="0"/>
            </a:endParaRPr>
          </a:p>
          <a:p>
            <a:pPr>
              <a:buNone/>
            </a:pPr>
            <a:endParaRPr lang="en-US" sz="23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767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401762"/>
          </a:xfrm>
        </p:spPr>
        <p:txBody>
          <a:bodyPr>
            <a:normAutofit/>
          </a:bodyPr>
          <a:lstStyle/>
          <a:p>
            <a:r>
              <a:rPr lang="en-US" sz="5556" b="1" dirty="0" smtClean="0">
                <a:latin typeface="Impervious"/>
                <a:cs typeface="Impervious"/>
              </a:rPr>
              <a:t>Significant People – </a:t>
            </a:r>
            <a:r>
              <a:rPr lang="en-US" sz="6600" b="1" dirty="0" smtClean="0">
                <a:latin typeface="Impervious"/>
                <a:cs typeface="Impervious"/>
              </a:rPr>
              <a:t/>
            </a:r>
            <a:br>
              <a:rPr lang="en-US" sz="6600" b="1" dirty="0" smtClean="0">
                <a:latin typeface="Impervious"/>
                <a:cs typeface="Impervious"/>
              </a:rPr>
            </a:br>
            <a:r>
              <a:rPr lang="en-US" sz="2778" b="1" dirty="0" smtClean="0">
                <a:latin typeface="Impervious"/>
                <a:cs typeface="Impervious"/>
              </a:rPr>
              <a:t>Age of Exploration</a:t>
            </a:r>
            <a:endParaRPr lang="en-US" sz="2778" dirty="0">
              <a:latin typeface="Impervious"/>
              <a:cs typeface="Imperviou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17437" y="2022986"/>
            <a:ext cx="45455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Comic Sans MS" pitchFamily="66" charset="0"/>
              </a:rPr>
              <a:t>Vasco Da Gama – </a:t>
            </a:r>
            <a:endParaRPr lang="en-US" sz="2400" b="1" dirty="0">
              <a:solidFill>
                <a:prstClr val="black"/>
              </a:solidFill>
              <a:latin typeface="Comic Sans MS" pitchFamily="66" charset="0"/>
            </a:endParaRPr>
          </a:p>
          <a:p>
            <a:r>
              <a:rPr lang="en-US" sz="2400" dirty="0">
                <a:solidFill>
                  <a:prstClr val="black"/>
                </a:solidFill>
                <a:latin typeface="Comic Sans MS" pitchFamily="66" charset="0"/>
              </a:rPr>
              <a:t>First </a:t>
            </a:r>
            <a:r>
              <a:rPr lang="en-US" sz="2400" dirty="0">
                <a:solidFill>
                  <a:prstClr val="black"/>
                </a:solidFill>
                <a:latin typeface="Comic Sans MS" pitchFamily="66" charset="0"/>
              </a:rPr>
              <a:t>European explorer who sailed from Portugal to India</a:t>
            </a:r>
            <a:r>
              <a:rPr lang="en-US" dirty="0">
                <a:solidFill>
                  <a:prstClr val="black"/>
                </a:solidFill>
                <a:latin typeface="Comic Sans MS" pitchFamily="66" charset="0"/>
              </a:rPr>
              <a:t>. </a:t>
            </a:r>
          </a:p>
        </p:txBody>
      </p:sp>
      <p:pic>
        <p:nvPicPr>
          <p:cNvPr id="7" name="Picture 5" descr="columb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779997"/>
            <a:ext cx="3429000" cy="276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29073" y="4631537"/>
            <a:ext cx="51816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Comic Sans MS" pitchFamily="66" charset="0"/>
              </a:rPr>
              <a:t>Christopher Columbus</a:t>
            </a:r>
            <a:r>
              <a:rPr lang="en-US" sz="2400" dirty="0">
                <a:solidFill>
                  <a:prstClr val="black"/>
                </a:solidFill>
                <a:latin typeface="Comic Sans MS" pitchFamily="66" charset="0"/>
              </a:rPr>
              <a:t> – Credited for discovering the New World. He </a:t>
            </a:r>
            <a:r>
              <a:rPr lang="en-US" sz="2400" dirty="0">
                <a:solidFill>
                  <a:prstClr val="black"/>
                </a:solidFill>
                <a:latin typeface="Comic Sans MS" pitchFamily="66" charset="0"/>
              </a:rPr>
              <a:t>created </a:t>
            </a:r>
            <a:r>
              <a:rPr lang="en-US" sz="2400" dirty="0">
                <a:solidFill>
                  <a:prstClr val="black"/>
                </a:solidFill>
                <a:latin typeface="Comic Sans MS" pitchFamily="66" charset="0"/>
              </a:rPr>
              <a:t>detailed maps of the Caribbean and Central America. </a:t>
            </a:r>
            <a:endParaRPr lang="en-US" sz="2400" b="1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987987"/>
            <a:ext cx="2452688" cy="2470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80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556" b="1" dirty="0" smtClean="0">
                <a:latin typeface="Impervious"/>
                <a:cs typeface="Impervious"/>
              </a:rPr>
              <a:t>Significant People – </a:t>
            </a:r>
            <a:r>
              <a:rPr lang="en-US" sz="9600" b="1" dirty="0" smtClean="0">
                <a:latin typeface="Impervious"/>
                <a:cs typeface="Impervious"/>
              </a:rPr>
              <a:t/>
            </a:r>
            <a:br>
              <a:rPr lang="en-US" sz="9600" b="1" dirty="0" smtClean="0">
                <a:latin typeface="Impervious"/>
                <a:cs typeface="Impervious"/>
              </a:rPr>
            </a:br>
            <a:r>
              <a:rPr lang="en-US" sz="3111" b="1" dirty="0" smtClean="0">
                <a:latin typeface="Impervious"/>
                <a:cs typeface="Impervious"/>
              </a:rPr>
              <a:t>Age of Exploration</a:t>
            </a:r>
            <a:endParaRPr lang="en-US" sz="311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b="1" dirty="0" smtClean="0">
                <a:latin typeface="Comic Sans MS" pitchFamily="66" charset="0"/>
              </a:rPr>
              <a:t>John Cabot – </a:t>
            </a:r>
            <a:r>
              <a:rPr lang="en-US" sz="3000" dirty="0" smtClean="0">
                <a:latin typeface="Comic Sans MS" pitchFamily="66" charset="0"/>
              </a:rPr>
              <a:t>Explored and claimed part of Canada for the British.</a:t>
            </a:r>
          </a:p>
          <a:p>
            <a:pPr>
              <a:buNone/>
            </a:pPr>
            <a:r>
              <a:rPr lang="en-US" sz="3000" dirty="0" smtClean="0">
                <a:latin typeface="Comic Sans MS" pitchFamily="66" charset="0"/>
              </a:rPr>
              <a:t> </a:t>
            </a:r>
          </a:p>
          <a:p>
            <a:pPr marL="0" indent="0">
              <a:buNone/>
            </a:pPr>
            <a:r>
              <a:rPr lang="en-US" sz="3000" b="1" dirty="0" smtClean="0">
                <a:latin typeface="Comic Sans MS" pitchFamily="66" charset="0"/>
              </a:rPr>
              <a:t>Ferdinand Magellan </a:t>
            </a:r>
            <a:r>
              <a:rPr lang="en-US" sz="3000" dirty="0" smtClean="0">
                <a:latin typeface="Comic Sans MS" pitchFamily="66" charset="0"/>
              </a:rPr>
              <a:t>– First explorer to completely sail around the world (although he died). He named the Pacific Ocean. Strait of Magellan (Southern tip of South America) is named after him. </a:t>
            </a:r>
          </a:p>
          <a:p>
            <a:pPr>
              <a:buNone/>
            </a:pPr>
            <a:endParaRPr lang="en-US" sz="30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sz="3000" b="1" dirty="0" smtClean="0">
                <a:latin typeface="Comic Sans MS" pitchFamily="66" charset="0"/>
              </a:rPr>
              <a:t>Jacques Cartier –</a:t>
            </a:r>
            <a:r>
              <a:rPr lang="en-US" sz="3000" dirty="0" smtClean="0">
                <a:latin typeface="Comic Sans MS" pitchFamily="66" charset="0"/>
              </a:rPr>
              <a:t> Sailed the St. Lawrence Seaway for France. </a:t>
            </a:r>
            <a:endParaRPr lang="en-US" sz="3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08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1_Office Theme</vt:lpstr>
      <vt:lpstr>European History  Significant People  Exploration - Age of Imperialism </vt:lpstr>
      <vt:lpstr>Significant People –  Renaissance and Reformation </vt:lpstr>
      <vt:lpstr>Significant People –  Age of Exploration</vt:lpstr>
      <vt:lpstr>Significant People –  Age of Exploration</vt:lpstr>
      <vt:lpstr>Significant People –  Age of Exploration</vt:lpstr>
    </vt:vector>
  </TitlesOfParts>
  <Company>FCSS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History  Significant People  Exploration - Age of Imperialism </dc:title>
  <dc:creator>Windows User</dc:creator>
  <cp:lastModifiedBy>Windows User</cp:lastModifiedBy>
  <cp:revision>1</cp:revision>
  <dcterms:created xsi:type="dcterms:W3CDTF">2012-09-20T01:49:56Z</dcterms:created>
  <dcterms:modified xsi:type="dcterms:W3CDTF">2012-09-20T01:50:45Z</dcterms:modified>
</cp:coreProperties>
</file>