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4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7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9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3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5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1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60000" contras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7C838-04D7-4089-B309-41151998E2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424E-AF6B-4702-B3AA-90007A7056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Impervious"/>
                <a:cs typeface="Impervious"/>
              </a:rPr>
              <a:t>European History </a:t>
            </a:r>
            <a:r>
              <a:rPr lang="en-US" sz="8800" b="1" dirty="0">
                <a:latin typeface="Impervious"/>
                <a:cs typeface="Impervious"/>
              </a:rPr>
              <a:t/>
            </a:r>
            <a:br>
              <a:rPr lang="en-US" sz="8800" b="1" dirty="0">
                <a:latin typeface="Impervious"/>
                <a:cs typeface="Impervious"/>
              </a:rPr>
            </a:br>
            <a:r>
              <a:rPr lang="en-US" b="1" dirty="0">
                <a:latin typeface="Impervious"/>
                <a:cs typeface="Impervious"/>
              </a:rPr>
              <a:t/>
            </a:r>
            <a:br>
              <a:rPr lang="en-US" b="1" dirty="0">
                <a:latin typeface="Impervious"/>
                <a:cs typeface="Impervious"/>
              </a:rPr>
            </a:br>
            <a:r>
              <a:rPr lang="en-US" b="1" dirty="0">
                <a:latin typeface="Impervious"/>
                <a:cs typeface="Impervious"/>
              </a:rPr>
              <a:t/>
            </a:r>
            <a:br>
              <a:rPr lang="en-US" b="1" dirty="0">
                <a:latin typeface="Impervious"/>
                <a:cs typeface="Impervious"/>
              </a:rPr>
            </a:br>
            <a:r>
              <a:rPr lang="en-US" b="1" dirty="0">
                <a:latin typeface="Impervious"/>
                <a:cs typeface="Impervious"/>
              </a:rPr>
              <a:t>Exploration </a:t>
            </a:r>
            <a:r>
              <a:rPr lang="en-US" b="1" dirty="0" smtClean="0">
                <a:latin typeface="Impervious"/>
                <a:cs typeface="Impervious"/>
              </a:rPr>
              <a:t>and Explorers</a:t>
            </a:r>
            <a:r>
              <a:rPr lang="en-US" b="1" dirty="0" smtClean="0">
                <a:latin typeface="Impervious"/>
                <a:cs typeface="Impervious"/>
              </a:rPr>
              <a:t> </a:t>
            </a:r>
            <a:br>
              <a:rPr lang="en-US" b="1" dirty="0" smtClean="0">
                <a:latin typeface="Impervious"/>
                <a:cs typeface="Impervious"/>
              </a:rPr>
            </a:br>
            <a:r>
              <a:rPr lang="en-US" b="1" dirty="0" smtClean="0">
                <a:latin typeface="Impervious"/>
                <a:cs typeface="Impervious"/>
              </a:rPr>
              <a:t>Age </a:t>
            </a:r>
            <a:r>
              <a:rPr lang="en-US" b="1" dirty="0">
                <a:latin typeface="Impervious"/>
                <a:cs typeface="Impervious"/>
              </a:rPr>
              <a:t>of Imperialism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0901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Impervious"/>
                <a:cs typeface="Impervious"/>
              </a:rPr>
              <a:t/>
            </a:r>
            <a:br>
              <a:rPr lang="en-US" b="1" dirty="0">
                <a:solidFill>
                  <a:prstClr val="black"/>
                </a:solidFill>
                <a:latin typeface="Impervious"/>
                <a:cs typeface="Impervious"/>
              </a:rPr>
            </a:b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0031">
            <a:off x="631565" y="2224662"/>
            <a:ext cx="781709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5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ervious"/>
                <a:cs typeface="Impervious"/>
              </a:rPr>
              <a:t>England</a:t>
            </a:r>
            <a:endParaRPr lang="en-US" sz="13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ervious"/>
              <a:cs typeface="Impervio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056611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267200"/>
            <a:ext cx="3092360" cy="23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Explorers from England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John Cabot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Lamebrain BRK" pitchFamily="2" charset="0"/>
              </a:rPr>
              <a:t>What present-day countries did England colonize?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 numCol="2">
            <a:normAutofit fontScale="77500" lnSpcReduction="20000"/>
          </a:bodyPr>
          <a:lstStyle/>
          <a:p>
            <a:r>
              <a:rPr lang="en-US" sz="3226" dirty="0" smtClean="0">
                <a:latin typeface="Comic Sans MS" pitchFamily="66" charset="0"/>
              </a:rPr>
              <a:t>Canada</a:t>
            </a:r>
          </a:p>
          <a:p>
            <a:r>
              <a:rPr lang="en-US" sz="3226" dirty="0" smtClean="0">
                <a:latin typeface="Comic Sans MS" pitchFamily="66" charset="0"/>
              </a:rPr>
              <a:t>United States</a:t>
            </a:r>
          </a:p>
          <a:p>
            <a:r>
              <a:rPr lang="en-US" sz="3226" dirty="0" smtClean="0">
                <a:latin typeface="Comic Sans MS" pitchFamily="66" charset="0"/>
              </a:rPr>
              <a:t>Australia</a:t>
            </a:r>
          </a:p>
          <a:p>
            <a:r>
              <a:rPr lang="en-US" sz="3226" dirty="0" smtClean="0">
                <a:latin typeface="Comic Sans MS" pitchFamily="66" charset="0"/>
              </a:rPr>
              <a:t>New Zealand</a:t>
            </a:r>
          </a:p>
          <a:p>
            <a:r>
              <a:rPr lang="en-US" sz="3226" dirty="0" smtClean="0">
                <a:latin typeface="Comic Sans MS" pitchFamily="66" charset="0"/>
              </a:rPr>
              <a:t>Malaysia</a:t>
            </a:r>
          </a:p>
          <a:p>
            <a:r>
              <a:rPr lang="en-US" sz="3226" dirty="0" smtClean="0">
                <a:latin typeface="Comic Sans MS" pitchFamily="66" charset="0"/>
              </a:rPr>
              <a:t>India</a:t>
            </a:r>
          </a:p>
          <a:p>
            <a:r>
              <a:rPr lang="en-US" sz="3226" dirty="0" smtClean="0">
                <a:latin typeface="Comic Sans MS" pitchFamily="66" charset="0"/>
              </a:rPr>
              <a:t>Pakistan</a:t>
            </a:r>
          </a:p>
          <a:p>
            <a:r>
              <a:rPr lang="en-US" sz="3226" dirty="0" smtClean="0">
                <a:latin typeface="Comic Sans MS" pitchFamily="66" charset="0"/>
              </a:rPr>
              <a:t>Egypt</a:t>
            </a:r>
          </a:p>
          <a:p>
            <a:endParaRPr lang="en-US" sz="3226" dirty="0" smtClean="0">
              <a:latin typeface="Comic Sans MS" pitchFamily="66" charset="0"/>
            </a:endParaRPr>
          </a:p>
          <a:p>
            <a:endParaRPr lang="en-US" sz="3226" dirty="0" smtClean="0">
              <a:latin typeface="Comic Sans MS" pitchFamily="66" charset="0"/>
            </a:endParaRPr>
          </a:p>
          <a:p>
            <a:endParaRPr lang="en-US" sz="3226" dirty="0" smtClean="0">
              <a:latin typeface="Comic Sans MS" pitchFamily="66" charset="0"/>
            </a:endParaRPr>
          </a:p>
          <a:p>
            <a:endParaRPr lang="en-US" sz="3226" dirty="0" smtClean="0">
              <a:latin typeface="Comic Sans MS" pitchFamily="66" charset="0"/>
            </a:endParaRPr>
          </a:p>
          <a:p>
            <a:r>
              <a:rPr lang="en-US" sz="3226" dirty="0" smtClean="0">
                <a:latin typeface="Comic Sans MS" pitchFamily="66" charset="0"/>
              </a:rPr>
              <a:t>Israel</a:t>
            </a:r>
          </a:p>
          <a:p>
            <a:r>
              <a:rPr lang="en-US" sz="3226" dirty="0" smtClean="0">
                <a:latin typeface="Comic Sans MS" pitchFamily="66" charset="0"/>
              </a:rPr>
              <a:t>Jordan</a:t>
            </a:r>
          </a:p>
          <a:p>
            <a:r>
              <a:rPr lang="en-US" sz="3226" dirty="0" smtClean="0">
                <a:latin typeface="Comic Sans MS" pitchFamily="66" charset="0"/>
              </a:rPr>
              <a:t>Nigeria</a:t>
            </a:r>
          </a:p>
          <a:p>
            <a:r>
              <a:rPr lang="en-US" sz="3226" dirty="0" smtClean="0">
                <a:latin typeface="Comic Sans MS" pitchFamily="66" charset="0"/>
              </a:rPr>
              <a:t>Uganda</a:t>
            </a:r>
          </a:p>
          <a:p>
            <a:r>
              <a:rPr lang="en-US" sz="3226" dirty="0" smtClean="0">
                <a:latin typeface="Comic Sans MS" pitchFamily="66" charset="0"/>
              </a:rPr>
              <a:t>Many others</a:t>
            </a:r>
          </a:p>
          <a:p>
            <a:pPr>
              <a:buNone/>
            </a:pPr>
            <a:endParaRPr lang="en-US" sz="7200" dirty="0" smtClean="0">
              <a:latin typeface="Comic Sans MS" pitchFamily="66" charset="0"/>
            </a:endParaRPr>
          </a:p>
          <a:p>
            <a:endParaRPr lang="en-US" sz="7200" dirty="0" smtClean="0">
              <a:latin typeface="Comic Sans MS" pitchFamily="66" charset="0"/>
            </a:endParaRPr>
          </a:p>
          <a:p>
            <a:endParaRPr lang="en-US" sz="72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il_fi" descr="ANd9GcRceUhVmAl7m0pS_LrAK98pKHY4ADYZd119u8U2kzmtlS7IAdEhdSLmMnPMOg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  <a:grayscl/>
          </a:blip>
          <a:srcRect b="6535"/>
          <a:stretch>
            <a:fillRect/>
          </a:stretch>
        </p:blipFill>
        <p:spPr bwMode="auto">
          <a:xfrm>
            <a:off x="2286000" y="3962400"/>
            <a:ext cx="5791200" cy="25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6629400" y="4572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858687">
            <a:off x="7466404" y="3898004"/>
            <a:ext cx="1688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Hong Kong was the last English colony to gain independence in 1997!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When did England control these Empires? 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From the early- mid 1500s England started colonizing different areas of the New World.  England was a strong force in the Age of Imperialism. This lasted until the late 1900s.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0031">
            <a:off x="631565" y="2109246"/>
            <a:ext cx="781709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ervious"/>
                <a:cs typeface="Impervious"/>
              </a:rPr>
              <a:t>France</a:t>
            </a:r>
            <a:endParaRPr lang="en-US" sz="15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ervious"/>
              <a:cs typeface="Impervio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871828"/>
            <a:ext cx="2898902" cy="27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3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Explorers from France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Jacques Cartier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Impervious"/>
                <a:cs typeface="Impervious"/>
              </a:rPr>
              <a:t>What present-day countries did France colonize? </a:t>
            </a:r>
            <a:endParaRPr lang="en-US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Guiana</a:t>
            </a:r>
          </a:p>
          <a:p>
            <a:r>
              <a:rPr lang="en-US" dirty="0" smtClean="0"/>
              <a:t>Haiti</a:t>
            </a:r>
          </a:p>
          <a:p>
            <a:r>
              <a:rPr lang="en-US" dirty="0" smtClean="0"/>
              <a:t>Western Africa </a:t>
            </a:r>
          </a:p>
          <a:p>
            <a:r>
              <a:rPr lang="en-US" dirty="0" smtClean="0"/>
              <a:t>Tunisia</a:t>
            </a:r>
          </a:p>
          <a:p>
            <a:r>
              <a:rPr lang="en-US" dirty="0" smtClean="0"/>
              <a:t>Cambodia</a:t>
            </a:r>
          </a:p>
          <a:p>
            <a:r>
              <a:rPr lang="en-US" dirty="0" smtClean="0"/>
              <a:t>Vietnam</a:t>
            </a:r>
          </a:p>
          <a:p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55978"/>
              </p:ext>
            </p:extLst>
          </p:nvPr>
        </p:nvGraphicFramePr>
        <p:xfrm>
          <a:off x="2667000" y="3657600"/>
          <a:ext cx="6224515" cy="288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3149484" imgH="1460446" progId="Word.Document.12">
                  <p:link updateAutomatic="1"/>
                </p:oleObj>
              </mc:Choice>
              <mc:Fallback>
                <p:oleObj name="Document" r:id="rId3" imgW="3149484" imgH="1460446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6224515" cy="2886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7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When did France control these Empires? 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From the early- mid 1500s Portugal started colonizing different areas of the New World.  France lost its last colony in 1962.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ervious"/>
                <a:cs typeface="Impervious"/>
              </a:rPr>
              <a:t>Here is a closer look at Africa’s Imperialism </a:t>
            </a:r>
            <a:endParaRPr lang="en-US" dirty="0">
              <a:latin typeface="Impervious"/>
              <a:cs typeface="Impervious"/>
            </a:endParaRPr>
          </a:p>
        </p:txBody>
      </p:sp>
      <p:pic>
        <p:nvPicPr>
          <p:cNvPr id="4" name="Picture 2" descr="http://pages.uoregon.edu/mccole/303Spring2011/maps/decoloniz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653091" cy="489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8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0031">
            <a:off x="669515" y="2144314"/>
            <a:ext cx="792149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ervious"/>
                <a:cs typeface="Impervious"/>
              </a:rPr>
              <a:t>Spain</a:t>
            </a:r>
            <a:endParaRPr lang="en-US" sz="20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ervious"/>
              <a:cs typeface="Impervio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100" y="4927600"/>
            <a:ext cx="3136900" cy="193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09800" cy="21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Explorers from Spain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Christopher Columbus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Ferdinand Magellan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Vasco de Balboa 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Francisco </a:t>
            </a:r>
            <a:r>
              <a:rPr lang="en-US" dirty="0" err="1" smtClean="0">
                <a:latin typeface="Comic Sans MS" pitchFamily="66" charset="0"/>
              </a:rPr>
              <a:t>Pizzaro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Hernan</a:t>
            </a:r>
            <a:r>
              <a:rPr lang="en-US" dirty="0" smtClean="0">
                <a:latin typeface="Comic Sans MS" pitchFamily="66" charset="0"/>
              </a:rPr>
              <a:t> Cortez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Impervious"/>
                <a:cs typeface="Impervious"/>
              </a:rPr>
              <a:t>What present-day countries did Spain colonize? </a:t>
            </a:r>
            <a:endParaRPr lang="en-US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029200"/>
          </a:xfrm>
        </p:spPr>
        <p:txBody>
          <a:bodyPr>
            <a:normAutofit/>
          </a:bodyPr>
          <a:lstStyle/>
          <a:p>
            <a:endParaRPr lang="en-US" sz="2500" dirty="0" smtClean="0">
              <a:latin typeface="Comic Sans MS" pitchFamily="66" charset="0"/>
            </a:endParaRPr>
          </a:p>
          <a:p>
            <a:r>
              <a:rPr lang="en-US" sz="2500" dirty="0" smtClean="0">
                <a:latin typeface="Comic Sans MS" pitchFamily="66" charset="0"/>
              </a:rPr>
              <a:t>All of Central and South America except Brazil and French Guinea</a:t>
            </a:r>
          </a:p>
          <a:p>
            <a:r>
              <a:rPr lang="en-US" sz="2500" dirty="0" smtClean="0">
                <a:latin typeface="Comic Sans MS" pitchFamily="66" charset="0"/>
              </a:rPr>
              <a:t>Philippines</a:t>
            </a:r>
          </a:p>
          <a:p>
            <a:r>
              <a:rPr lang="en-US" sz="2500" i="1" dirty="0" smtClean="0">
                <a:latin typeface="Comic Sans MS" pitchFamily="66" charset="0"/>
              </a:rPr>
              <a:t>Guam</a:t>
            </a:r>
          </a:p>
          <a:p>
            <a:r>
              <a:rPr lang="en-US" sz="2500" dirty="0" smtClean="0">
                <a:latin typeface="Comic Sans MS" pitchFamily="66" charset="0"/>
              </a:rPr>
              <a:t>Western Sahara </a:t>
            </a:r>
          </a:p>
          <a:p>
            <a:r>
              <a:rPr lang="en-US" sz="2500" dirty="0" smtClean="0">
                <a:latin typeface="Comic Sans MS" pitchFamily="66" charset="0"/>
              </a:rPr>
              <a:t>Equatorial Guinea</a:t>
            </a:r>
          </a:p>
          <a:p>
            <a:endParaRPr lang="en-US" sz="1800" dirty="0">
              <a:latin typeface="Comic Sans MS" pitchFamily="66" charset="0"/>
            </a:endParaRPr>
          </a:p>
        </p:txBody>
      </p:sp>
      <p:pic>
        <p:nvPicPr>
          <p:cNvPr id="5" name="Picture 4" descr="[Map of territories that became independent during those wars (blue).]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05200" y="35814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3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Impervious"/>
                <a:cs typeface="Impervious"/>
              </a:rPr>
              <a:t>When did Spain control these Empires? </a:t>
            </a:r>
            <a:endParaRPr lang="en-US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From the early- mid 1500s Spain started colonizing different areas of the New World.  Spain colonized place all around the world. This lasted until 1914.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0031">
            <a:off x="304593" y="2232897"/>
            <a:ext cx="838358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5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ervious"/>
                <a:cs typeface="Impervious"/>
              </a:rPr>
              <a:t>Portugal</a:t>
            </a:r>
            <a:endParaRPr lang="en-US" sz="135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ervious"/>
              <a:cs typeface="Impervio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9899" y="3733800"/>
            <a:ext cx="2034101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0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Explorers from Portugal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3810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Prince Henry the Navigator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Barolomeu</a:t>
            </a:r>
            <a:r>
              <a:rPr lang="en-US" dirty="0" smtClean="0">
                <a:latin typeface="Comic Sans MS" pitchFamily="66" charset="0"/>
              </a:rPr>
              <a:t> Dias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Vasco De Gama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mpervious"/>
                <a:cs typeface="Impervious"/>
              </a:rPr>
              <a:t>Portugal’s Colonies</a:t>
            </a:r>
            <a:endParaRPr lang="en-US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Brazil</a:t>
            </a:r>
          </a:p>
          <a:p>
            <a:r>
              <a:rPr lang="en-US" dirty="0" smtClean="0"/>
              <a:t>Angola</a:t>
            </a:r>
          </a:p>
          <a:p>
            <a:r>
              <a:rPr lang="en-US" dirty="0" smtClean="0"/>
              <a:t>Guinea-Bissau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Mozambique</a:t>
            </a:r>
          </a:p>
          <a:p>
            <a:r>
              <a:rPr lang="en-US" dirty="0" smtClean="0"/>
              <a:t>Japan </a:t>
            </a:r>
            <a:endParaRPr lang="en-US" dirty="0"/>
          </a:p>
        </p:txBody>
      </p:sp>
      <p:pic>
        <p:nvPicPr>
          <p:cNvPr id="4" name="Picture 3" descr="400px-Portuguese_Empire_map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76400" y="3769360"/>
            <a:ext cx="5943600" cy="30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3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When did Portugal control these Empires? 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From the early- mid 1500s Portugal started colonizing different areas of the New World.  Until 1822, Brazil was a very profitable Portuguese colony.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???</vt:lpstr>
      <vt:lpstr>European History    Exploration and Explorers  Age of Imperialism </vt:lpstr>
      <vt:lpstr>PowerPoint Presentation</vt:lpstr>
      <vt:lpstr>Explorers from Spain</vt:lpstr>
      <vt:lpstr>What present-day countries did Spain colonize? </vt:lpstr>
      <vt:lpstr>When did Spain control these Empires? </vt:lpstr>
      <vt:lpstr>PowerPoint Presentation</vt:lpstr>
      <vt:lpstr>Explorers from Portugal</vt:lpstr>
      <vt:lpstr>Portugal’s Colonies</vt:lpstr>
      <vt:lpstr>When did Portugal control these Empires? </vt:lpstr>
      <vt:lpstr>PowerPoint Presentation</vt:lpstr>
      <vt:lpstr>Explorers from England</vt:lpstr>
      <vt:lpstr>What present-day countries did England colonize? </vt:lpstr>
      <vt:lpstr>When did England control these Empires? </vt:lpstr>
      <vt:lpstr>PowerPoint Presentation</vt:lpstr>
      <vt:lpstr>Explorers from France</vt:lpstr>
      <vt:lpstr>What present-day countries did France colonize? </vt:lpstr>
      <vt:lpstr>When did France control these Empires? </vt:lpstr>
      <vt:lpstr>Here is a closer look at Africa’s Imperialism 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History    Exploration and Explorers  Age of Imperialism </dc:title>
  <dc:creator>Windows User</dc:creator>
  <cp:lastModifiedBy>Windows User</cp:lastModifiedBy>
  <cp:revision>1</cp:revision>
  <dcterms:created xsi:type="dcterms:W3CDTF">2012-09-20T01:51:11Z</dcterms:created>
  <dcterms:modified xsi:type="dcterms:W3CDTF">2012-09-20T01:51:36Z</dcterms:modified>
</cp:coreProperties>
</file>