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6626-2EE3-4B1C-8292-B5CC5956026B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355F-A387-4D81-84C7-AC14C7E1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3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6626-2EE3-4B1C-8292-B5CC5956026B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355F-A387-4D81-84C7-AC14C7E1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3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6626-2EE3-4B1C-8292-B5CC5956026B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355F-A387-4D81-84C7-AC14C7E1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6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6626-2EE3-4B1C-8292-B5CC5956026B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355F-A387-4D81-84C7-AC14C7E1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6626-2EE3-4B1C-8292-B5CC5956026B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355F-A387-4D81-84C7-AC14C7E1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0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6626-2EE3-4B1C-8292-B5CC5956026B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355F-A387-4D81-84C7-AC14C7E1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3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6626-2EE3-4B1C-8292-B5CC5956026B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355F-A387-4D81-84C7-AC14C7E1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6626-2EE3-4B1C-8292-B5CC5956026B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355F-A387-4D81-84C7-AC14C7E1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2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6626-2EE3-4B1C-8292-B5CC5956026B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355F-A387-4D81-84C7-AC14C7E1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2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6626-2EE3-4B1C-8292-B5CC5956026B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355F-A387-4D81-84C7-AC14C7E1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0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56626-2EE3-4B1C-8292-B5CC5956026B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2355F-A387-4D81-84C7-AC14C7E1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03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56626-2EE3-4B1C-8292-B5CC5956026B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2355F-A387-4D81-84C7-AC14C7E16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6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3909"/>
            <a:ext cx="8229600" cy="1143000"/>
          </a:xfrm>
        </p:spPr>
        <p:txBody>
          <a:bodyPr/>
          <a:lstStyle/>
          <a:p>
            <a:r>
              <a:rPr lang="en-US" dirty="0" smtClean="0"/>
              <a:t>5 Elements of Geography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pPr indent="-514350">
              <a:spcBef>
                <a:spcPts val="0"/>
              </a:spcBef>
            </a:pPr>
            <a:r>
              <a:rPr lang="en-US" sz="2800" b="0" dirty="0" smtClean="0">
                <a:latin typeface="Arial Narrow" pitchFamily="34" charset="0"/>
              </a:rPr>
              <a:t>1. </a:t>
            </a:r>
            <a:r>
              <a:rPr lang="en-US" sz="2800" dirty="0" smtClean="0">
                <a:solidFill>
                  <a:srgbClr val="0070C0"/>
                </a:solidFill>
                <a:latin typeface="Arial Narrow" pitchFamily="34" charset="0"/>
              </a:rPr>
              <a:t>Location</a:t>
            </a:r>
            <a:r>
              <a:rPr lang="en-US" sz="2800" dirty="0" smtClean="0">
                <a:latin typeface="Arial Narrow" pitchFamily="34" charset="0"/>
              </a:rPr>
              <a:t>:</a:t>
            </a:r>
            <a:r>
              <a:rPr lang="en-US" sz="2800" b="0" dirty="0" smtClean="0">
                <a:latin typeface="Arial Narrow" pitchFamily="34" charset="0"/>
              </a:rPr>
              <a:t>  This </a:t>
            </a:r>
            <a:r>
              <a:rPr lang="en-US" sz="2800" b="0" dirty="0">
                <a:latin typeface="Arial Narrow" pitchFamily="34" charset="0"/>
              </a:rPr>
              <a:t>deals with relative and absolute </a:t>
            </a:r>
            <a:r>
              <a:rPr lang="en-US" sz="2800" b="0" dirty="0" smtClean="0">
                <a:latin typeface="Arial Narrow" pitchFamily="34" charset="0"/>
              </a:rPr>
              <a:t>location (latitude </a:t>
            </a:r>
            <a:r>
              <a:rPr lang="en-US" sz="2800" b="0" dirty="0">
                <a:latin typeface="Arial Narrow" pitchFamily="34" charset="0"/>
              </a:rPr>
              <a:t>and longitude).</a:t>
            </a:r>
          </a:p>
          <a:p>
            <a:pPr marL="514350" indent="-514350">
              <a:buAutoNum type="arabicPeriod"/>
            </a:pPr>
            <a:endParaRPr lang="en-US" sz="2800" b="0" dirty="0">
              <a:latin typeface="Arial Narrow" pitchFamily="34" charset="0"/>
            </a:endParaRPr>
          </a:p>
          <a:p>
            <a:r>
              <a:rPr lang="en-US" sz="2800" b="0" dirty="0">
                <a:latin typeface="Arial Narrow" pitchFamily="34" charset="0"/>
              </a:rPr>
              <a:t>2. </a:t>
            </a:r>
            <a:r>
              <a:rPr lang="en-US" sz="2800" dirty="0" smtClean="0">
                <a:solidFill>
                  <a:srgbClr val="0070C0"/>
                </a:solidFill>
                <a:latin typeface="Arial Narrow" pitchFamily="34" charset="0"/>
              </a:rPr>
              <a:t>Place</a:t>
            </a:r>
            <a:r>
              <a:rPr lang="en-US" sz="2800" dirty="0" smtClean="0">
                <a:latin typeface="Arial Narrow" pitchFamily="34" charset="0"/>
              </a:rPr>
              <a:t>:</a:t>
            </a:r>
            <a:r>
              <a:rPr lang="en-US" sz="2800" b="0" dirty="0" smtClean="0">
                <a:latin typeface="Arial Narrow" pitchFamily="34" charset="0"/>
              </a:rPr>
              <a:t>  Place </a:t>
            </a:r>
            <a:r>
              <a:rPr lang="en-US" sz="2800" b="0" dirty="0">
                <a:latin typeface="Arial Narrow" pitchFamily="34" charset="0"/>
              </a:rPr>
              <a:t>describes the human and physical characteristics of a location. Physical characteristics include a description such things as the mountains, rivers, beaches, topography, and animal and plant life of a place.</a:t>
            </a:r>
          </a:p>
          <a:p>
            <a:endParaRPr lang="en-US" sz="2800" b="0" dirty="0">
              <a:latin typeface="Arial Narrow" pitchFamily="34" charset="0"/>
            </a:endParaRPr>
          </a:p>
          <a:p>
            <a:r>
              <a:rPr lang="en-US" sz="2800" b="0" dirty="0">
                <a:latin typeface="Arial Narrow" pitchFamily="34" charset="0"/>
              </a:rPr>
              <a:t>3. </a:t>
            </a:r>
            <a:r>
              <a:rPr lang="en-US" sz="2800" dirty="0">
                <a:solidFill>
                  <a:srgbClr val="0070C0"/>
                </a:solidFill>
                <a:latin typeface="Arial Narrow" pitchFamily="34" charset="0"/>
              </a:rPr>
              <a:t>Human Environmental </a:t>
            </a:r>
            <a:r>
              <a:rPr lang="en-US" sz="2800" dirty="0" smtClean="0">
                <a:solidFill>
                  <a:srgbClr val="0070C0"/>
                </a:solidFill>
                <a:latin typeface="Arial Narrow" pitchFamily="34" charset="0"/>
              </a:rPr>
              <a:t>Interaction</a:t>
            </a:r>
            <a:r>
              <a:rPr lang="en-US" sz="2800" dirty="0" smtClean="0">
                <a:latin typeface="Arial Narrow" pitchFamily="34" charset="0"/>
              </a:rPr>
              <a:t>:</a:t>
            </a:r>
            <a:r>
              <a:rPr lang="en-US" sz="2800" b="0" dirty="0" smtClean="0">
                <a:latin typeface="Arial Narrow" pitchFamily="34" charset="0"/>
              </a:rPr>
              <a:t>  This </a:t>
            </a:r>
            <a:r>
              <a:rPr lang="en-US" sz="2800" b="0" dirty="0">
                <a:latin typeface="Arial Narrow" pitchFamily="34" charset="0"/>
              </a:rPr>
              <a:t>theme deals with how humans interact and modify the environment. </a:t>
            </a:r>
          </a:p>
          <a:p>
            <a:endParaRPr lang="en-US" b="0" dirty="0"/>
          </a:p>
        </p:txBody>
      </p:sp>
      <p:pic>
        <p:nvPicPr>
          <p:cNvPr id="7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55" y="1219200"/>
            <a:ext cx="5791200" cy="54864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0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Elements of Geography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6310" y="1623298"/>
            <a:ext cx="8610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>
                <a:latin typeface="Arial Narrow" pitchFamily="34" charset="0"/>
              </a:rPr>
              <a:t>4. </a:t>
            </a:r>
            <a:r>
              <a:rPr lang="en-US" sz="3200" b="1" dirty="0" smtClean="0">
                <a:solidFill>
                  <a:srgbClr val="0070C0"/>
                </a:solidFill>
                <a:latin typeface="Arial Narrow" pitchFamily="34" charset="0"/>
              </a:rPr>
              <a:t>Movement</a:t>
            </a:r>
            <a:r>
              <a:rPr lang="en-US" sz="3200" dirty="0" smtClean="0">
                <a:latin typeface="Arial Narrow" pitchFamily="34" charset="0"/>
              </a:rPr>
              <a:t>:</a:t>
            </a:r>
            <a:r>
              <a:rPr lang="en-US" sz="3200" dirty="0">
                <a:latin typeface="Arial Narrow" pitchFamily="34" charset="0"/>
              </a:rPr>
              <a:t> </a:t>
            </a:r>
            <a:r>
              <a:rPr lang="en-US" sz="3200" dirty="0" smtClean="0">
                <a:latin typeface="Arial Narrow" pitchFamily="34" charset="0"/>
              </a:rPr>
              <a:t> Humans </a:t>
            </a:r>
            <a:r>
              <a:rPr lang="en-US" sz="3200" dirty="0">
                <a:latin typeface="Arial Narrow" pitchFamily="34" charset="0"/>
              </a:rPr>
              <a:t>move, a lot! In addition, ideas, fads, goods, resources, and communication all travel distances. This theme studies movement and migration across the planet.</a:t>
            </a:r>
          </a:p>
          <a:p>
            <a:endParaRPr lang="en-US" dirty="0"/>
          </a:p>
        </p:txBody>
      </p:sp>
      <p:pic>
        <p:nvPicPr>
          <p:cNvPr id="8" name="Picture 9" descr="C:\Users\meredithj\AppData\Local\Microsoft\Windows\Temporary Internet Files\Content.IE5\0G3JDODE\MC9004380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55" y="1219200"/>
            <a:ext cx="5791200" cy="54864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6310" y="4343400"/>
            <a:ext cx="848244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Narrow" pitchFamily="34" charset="0"/>
              </a:rPr>
              <a:t>5. </a:t>
            </a:r>
            <a:r>
              <a:rPr lang="en-US" sz="3200" b="1" dirty="0">
                <a:solidFill>
                  <a:srgbClr val="0070C0"/>
                </a:solidFill>
                <a:latin typeface="Arial Narrow" pitchFamily="34" charset="0"/>
              </a:rPr>
              <a:t>Region</a:t>
            </a:r>
            <a:r>
              <a:rPr lang="en-US" sz="3200" b="1" dirty="0">
                <a:latin typeface="Arial Narrow" pitchFamily="34" charset="0"/>
              </a:rPr>
              <a:t>:  </a:t>
            </a:r>
            <a:r>
              <a:rPr lang="en-US" sz="3200" dirty="0">
                <a:latin typeface="Arial Narrow" pitchFamily="34" charset="0"/>
              </a:rPr>
              <a:t>Region divides the world into manageable units for geographic study. Examples include cities, states, countries, “the South,” or “the Midwest.”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32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5 Elements of Geography</vt:lpstr>
      <vt:lpstr>5 Elements of Geography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Elements of Geography</dc:title>
  <dc:creator>Windows User</dc:creator>
  <cp:lastModifiedBy>Windows User</cp:lastModifiedBy>
  <cp:revision>1</cp:revision>
  <dcterms:created xsi:type="dcterms:W3CDTF">2012-08-22T16:47:38Z</dcterms:created>
  <dcterms:modified xsi:type="dcterms:W3CDTF">2012-08-22T16:48:59Z</dcterms:modified>
</cp:coreProperties>
</file>